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63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636" y="10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7817052165354329E-2"/>
          <c:y val="7.9423599883845959E-3"/>
          <c:w val="0.96536263533464572"/>
          <c:h val="0.91849110846736925"/>
        </c:manualLayout>
      </c:layout>
      <c:scatterChart>
        <c:scatterStyle val="lineMarker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Значения Y</c:v>
                </c:pt>
              </c:strCache>
            </c:strRef>
          </c:tx>
          <c:spPr>
            <a:ln w="9525" cap="rnd">
              <a:solidFill>
                <a:schemeClr val="accent1"/>
              </a:solidFill>
              <a:round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c:spPr>
          <c:marker>
            <c:symbol val="circle"/>
            <c:size val="6"/>
            <c:spPr>
              <a:solidFill>
                <a:srgbClr val="FFFFFF"/>
              </a:solidFill>
              <a:ln w="9525" cap="rnd">
                <a:solidFill>
                  <a:schemeClr val="accent1"/>
                </a:solidFill>
                <a:round/>
              </a:ln>
              <a:effectLst>
                <a:outerShdw blurRad="50800" dist="25400" dir="5400000" rotWithShape="0">
                  <a:srgbClr val="000000">
                    <a:alpha val="50000"/>
                  </a:srgbClr>
                </a:outerShdw>
              </a:effectLst>
            </c:spPr>
          </c:marker>
          <c:xVal>
            <c:numRef>
              <c:f>Лист1!$A$2:$A$9</c:f>
              <c:numCache>
                <c:formatCode>General</c:formatCode>
                <c:ptCount val="8"/>
                <c:pt idx="0">
                  <c:v>0.9</c:v>
                </c:pt>
                <c:pt idx="1">
                  <c:v>1.3</c:v>
                </c:pt>
                <c:pt idx="2">
                  <c:v>2.6</c:v>
                </c:pt>
                <c:pt idx="3">
                  <c:v>2.8</c:v>
                </c:pt>
                <c:pt idx="4">
                  <c:v>3</c:v>
                </c:pt>
                <c:pt idx="5">
                  <c:v>3.4</c:v>
                </c:pt>
                <c:pt idx="6">
                  <c:v>3.8</c:v>
                </c:pt>
                <c:pt idx="7">
                  <c:v>4.0999999999999996</c:v>
                </c:pt>
              </c:numCache>
            </c:numRef>
          </c:xVal>
          <c:yVal>
            <c:numRef>
              <c:f>Лист1!$B$2:$B$9</c:f>
              <c:numCache>
                <c:formatCode>General</c:formatCode>
                <c:ptCount val="8"/>
                <c:pt idx="0">
                  <c:v>1.6</c:v>
                </c:pt>
                <c:pt idx="1">
                  <c:v>1.9</c:v>
                </c:pt>
                <c:pt idx="2">
                  <c:v>2.4</c:v>
                </c:pt>
                <c:pt idx="3">
                  <c:v>2</c:v>
                </c:pt>
                <c:pt idx="4">
                  <c:v>2.6</c:v>
                </c:pt>
                <c:pt idx="5">
                  <c:v>2.4</c:v>
                </c:pt>
                <c:pt idx="6">
                  <c:v>2</c:v>
                </c:pt>
                <c:pt idx="7">
                  <c:v>1.5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1BC-4919-A600-EFAEC16278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значение X </c:v>
                </c:pt>
              </c:strCache>
            </c:strRef>
          </c:tx>
          <c:spPr>
            <a:ln w="9525" cap="rnd">
              <a:solidFill>
                <a:schemeClr val="accent2"/>
              </a:solidFill>
              <a:round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c:spPr>
          <c:marker>
            <c:symbol val="circle"/>
            <c:size val="6"/>
            <c:spPr>
              <a:solidFill>
                <a:srgbClr val="FFFFFF"/>
              </a:solidFill>
              <a:ln w="9525" cap="rnd">
                <a:solidFill>
                  <a:schemeClr val="accent2"/>
                </a:solidFill>
                <a:round/>
              </a:ln>
              <a:effectLst>
                <a:outerShdw blurRad="50800" dist="25400" dir="5400000" rotWithShape="0">
                  <a:srgbClr val="000000">
                    <a:alpha val="50000"/>
                  </a:srgbClr>
                </a:outerShdw>
              </a:effectLst>
            </c:spPr>
          </c:marker>
          <c:xVal>
            <c:numRef>
              <c:f>Лист1!$A$2:$A$9</c:f>
              <c:numCache>
                <c:formatCode>General</c:formatCode>
                <c:ptCount val="8"/>
                <c:pt idx="0">
                  <c:v>0.9</c:v>
                </c:pt>
                <c:pt idx="1">
                  <c:v>1.3</c:v>
                </c:pt>
                <c:pt idx="2">
                  <c:v>2.6</c:v>
                </c:pt>
                <c:pt idx="3">
                  <c:v>2.8</c:v>
                </c:pt>
                <c:pt idx="4">
                  <c:v>3</c:v>
                </c:pt>
                <c:pt idx="5">
                  <c:v>3.4</c:v>
                </c:pt>
                <c:pt idx="6">
                  <c:v>3.8</c:v>
                </c:pt>
                <c:pt idx="7">
                  <c:v>4.0999999999999996</c:v>
                </c:pt>
              </c:numCache>
            </c:numRef>
          </c:xVal>
          <c:yVal>
            <c:numRef>
              <c:f>Лист1!$C$2:$C$9</c:f>
              <c:numCache>
                <c:formatCode>General</c:formatCode>
                <c:ptCount val="8"/>
                <c:pt idx="0">
                  <c:v>1.7</c:v>
                </c:pt>
                <c:pt idx="1">
                  <c:v>1.4</c:v>
                </c:pt>
                <c:pt idx="2">
                  <c:v>1.3</c:v>
                </c:pt>
                <c:pt idx="3">
                  <c:v>1.3</c:v>
                </c:pt>
                <c:pt idx="4">
                  <c:v>1.5</c:v>
                </c:pt>
                <c:pt idx="5">
                  <c:v>1</c:v>
                </c:pt>
                <c:pt idx="6">
                  <c:v>0.7</c:v>
                </c:pt>
                <c:pt idx="7">
                  <c:v>0.6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1BC-4919-A600-EFAEC16278F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значение Y</c:v>
                </c:pt>
              </c:strCache>
            </c:strRef>
          </c:tx>
          <c:spPr>
            <a:ln w="9525" cap="rnd">
              <a:solidFill>
                <a:schemeClr val="accent3"/>
              </a:solidFill>
              <a:round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c:spPr>
          <c:marker>
            <c:symbol val="circle"/>
            <c:size val="6"/>
            <c:spPr>
              <a:solidFill>
                <a:srgbClr val="FFFFFF"/>
              </a:solidFill>
              <a:ln w="9525" cap="rnd">
                <a:solidFill>
                  <a:schemeClr val="accent3"/>
                </a:solidFill>
                <a:round/>
              </a:ln>
              <a:effectLst>
                <a:outerShdw blurRad="50800" dist="25400" dir="5400000" rotWithShape="0">
                  <a:srgbClr val="000000">
                    <a:alpha val="50000"/>
                  </a:srgbClr>
                </a:outerShdw>
              </a:effectLst>
            </c:spPr>
          </c:marker>
          <c:xVal>
            <c:numRef>
              <c:f>Лист1!$A$2:$A$9</c:f>
              <c:numCache>
                <c:formatCode>General</c:formatCode>
                <c:ptCount val="8"/>
                <c:pt idx="0">
                  <c:v>0.9</c:v>
                </c:pt>
                <c:pt idx="1">
                  <c:v>1.3</c:v>
                </c:pt>
                <c:pt idx="2">
                  <c:v>2.6</c:v>
                </c:pt>
                <c:pt idx="3">
                  <c:v>2.8</c:v>
                </c:pt>
                <c:pt idx="4">
                  <c:v>3</c:v>
                </c:pt>
                <c:pt idx="5">
                  <c:v>3.4</c:v>
                </c:pt>
                <c:pt idx="6">
                  <c:v>3.8</c:v>
                </c:pt>
                <c:pt idx="7">
                  <c:v>4.0999999999999996</c:v>
                </c:pt>
              </c:numCache>
            </c:numRef>
          </c:xVal>
          <c:yVal>
            <c:numRef>
              <c:f>Лист1!$D$2:$D$9</c:f>
              <c:numCache>
                <c:formatCode>General</c:formatCode>
                <c:ptCount val="8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1BC-4919-A600-EFAEC16278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9705736"/>
        <c:axId val="509704752"/>
      </c:scatterChart>
      <c:valAx>
        <c:axId val="5097057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9704752"/>
        <c:crosses val="autoZero"/>
        <c:crossBetween val="midCat"/>
      </c:valAx>
      <c:valAx>
        <c:axId val="509704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0970573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AF8590-5A06-4653-ABAE-CD87ADBC5EAE}" type="doc">
      <dgm:prSet loTypeId="urn:microsoft.com/office/officeart/2005/8/layout/hierarchy2" loCatId="hierarchy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DA0D3C4-7E7A-498D-8BD3-19FD8E8BCECB}">
      <dgm:prSet/>
      <dgm:spPr/>
      <dgm:t>
        <a:bodyPr/>
        <a:lstStyle/>
        <a:p>
          <a:r>
            <a:rPr lang="ru-RU" b="1" i="0" baseline="0"/>
            <a:t>Факторы</a:t>
          </a:r>
          <a:endParaRPr lang="ru-RU"/>
        </a:p>
      </dgm:t>
    </dgm:pt>
    <dgm:pt modelId="{C73A3602-CDF9-4663-8EEE-772A6FED755D}" type="parTrans" cxnId="{25A2FA5A-4237-492B-BCA8-67AC80D294E8}">
      <dgm:prSet/>
      <dgm:spPr/>
      <dgm:t>
        <a:bodyPr/>
        <a:lstStyle/>
        <a:p>
          <a:endParaRPr lang="ru-RU"/>
        </a:p>
      </dgm:t>
    </dgm:pt>
    <dgm:pt modelId="{F0FFE9BE-A373-4030-83A4-BE9C8FD814D3}" type="sibTrans" cxnId="{25A2FA5A-4237-492B-BCA8-67AC80D294E8}">
      <dgm:prSet/>
      <dgm:spPr/>
      <dgm:t>
        <a:bodyPr/>
        <a:lstStyle/>
        <a:p>
          <a:endParaRPr lang="ru-RU"/>
        </a:p>
      </dgm:t>
    </dgm:pt>
    <dgm:pt modelId="{BE3C43FC-E3DC-472D-AE8D-0D59B3D97DD1}">
      <dgm:prSet/>
      <dgm:spPr/>
      <dgm:t>
        <a:bodyPr/>
        <a:lstStyle/>
        <a:p>
          <a:r>
            <a:rPr lang="ru-RU" b="1" i="0" baseline="0" dirty="0"/>
            <a:t>Объективные</a:t>
          </a:r>
          <a:endParaRPr lang="ru-RU" dirty="0"/>
        </a:p>
      </dgm:t>
    </dgm:pt>
    <dgm:pt modelId="{9DAABA08-DE87-4AEA-9B80-CFD631C6922C}" type="parTrans" cxnId="{83AF4179-EFE2-4D1C-BDD9-CE979F6B3660}">
      <dgm:prSet/>
      <dgm:spPr/>
      <dgm:t>
        <a:bodyPr/>
        <a:lstStyle/>
        <a:p>
          <a:endParaRPr lang="ru-RU"/>
        </a:p>
      </dgm:t>
    </dgm:pt>
    <dgm:pt modelId="{1884B8F0-50E8-497C-B7A2-5D49E2307902}" type="sibTrans" cxnId="{83AF4179-EFE2-4D1C-BDD9-CE979F6B3660}">
      <dgm:prSet/>
      <dgm:spPr/>
      <dgm:t>
        <a:bodyPr/>
        <a:lstStyle/>
        <a:p>
          <a:endParaRPr lang="ru-RU"/>
        </a:p>
      </dgm:t>
    </dgm:pt>
    <dgm:pt modelId="{8388661B-3236-4109-9142-839CC22A8FFB}">
      <dgm:prSet/>
      <dgm:spPr/>
      <dgm:t>
        <a:bodyPr/>
        <a:lstStyle/>
        <a:p>
          <a:r>
            <a:rPr lang="ru-RU" b="1" i="0" baseline="0"/>
            <a:t>субъективные</a:t>
          </a:r>
          <a:endParaRPr lang="ru-RU"/>
        </a:p>
      </dgm:t>
    </dgm:pt>
    <dgm:pt modelId="{E2645F46-EBE6-48C2-B6E7-1B0A4EBB098B}" type="parTrans" cxnId="{828D29AA-C7C6-4612-9B9B-E01956F73DB7}">
      <dgm:prSet/>
      <dgm:spPr/>
      <dgm:t>
        <a:bodyPr/>
        <a:lstStyle/>
        <a:p>
          <a:endParaRPr lang="ru-RU"/>
        </a:p>
      </dgm:t>
    </dgm:pt>
    <dgm:pt modelId="{51C3D590-6F28-4A4B-8E01-CA4C91E3E5CA}" type="sibTrans" cxnId="{828D29AA-C7C6-4612-9B9B-E01956F73DB7}">
      <dgm:prSet/>
      <dgm:spPr/>
      <dgm:t>
        <a:bodyPr/>
        <a:lstStyle/>
        <a:p>
          <a:endParaRPr lang="ru-RU"/>
        </a:p>
      </dgm:t>
    </dgm:pt>
    <dgm:pt modelId="{72123D35-50CA-4788-BF5E-FF2B1E35C12F}">
      <dgm:prSet/>
      <dgm:spPr/>
      <dgm:t>
        <a:bodyPr/>
        <a:lstStyle/>
        <a:p>
          <a:r>
            <a:rPr lang="ru-RU" dirty="0"/>
            <a:t>Квалификация, условия труда</a:t>
          </a:r>
        </a:p>
      </dgm:t>
    </dgm:pt>
    <dgm:pt modelId="{71E08D8B-DBB7-421A-A416-43412CC3FDE0}" type="parTrans" cxnId="{0D79CCF1-B8B3-4BD7-BCAF-873319C5C513}">
      <dgm:prSet/>
      <dgm:spPr/>
      <dgm:t>
        <a:bodyPr/>
        <a:lstStyle/>
        <a:p>
          <a:endParaRPr lang="ru-RU"/>
        </a:p>
      </dgm:t>
    </dgm:pt>
    <dgm:pt modelId="{877A25EC-79B2-47E0-A334-1DB108E97CD9}" type="sibTrans" cxnId="{0D79CCF1-B8B3-4BD7-BCAF-873319C5C513}">
      <dgm:prSet/>
      <dgm:spPr/>
      <dgm:t>
        <a:bodyPr/>
        <a:lstStyle/>
        <a:p>
          <a:endParaRPr lang="ru-RU"/>
        </a:p>
      </dgm:t>
    </dgm:pt>
    <dgm:pt modelId="{5FC86308-123F-4547-887C-0D8D939DA6D1}">
      <dgm:prSet/>
      <dgm:spPr/>
      <dgm:t>
        <a:bodyPr/>
        <a:lstStyle/>
        <a:p>
          <a:r>
            <a:rPr lang="ru-RU" dirty="0"/>
            <a:t>введение охранительных ограничений, запретов, контрольных мер</a:t>
          </a:r>
        </a:p>
      </dgm:t>
    </dgm:pt>
    <dgm:pt modelId="{0CF5BFE5-7669-4426-817F-3E022CA30C8E}" type="parTrans" cxnId="{9C1D4366-2819-46F1-9859-55DC12CCFAE0}">
      <dgm:prSet/>
      <dgm:spPr/>
      <dgm:t>
        <a:bodyPr/>
        <a:lstStyle/>
        <a:p>
          <a:endParaRPr lang="ru-RU"/>
        </a:p>
      </dgm:t>
    </dgm:pt>
    <dgm:pt modelId="{95D1E57F-835F-414E-84D1-091C16E6AA08}" type="sibTrans" cxnId="{9C1D4366-2819-46F1-9859-55DC12CCFAE0}">
      <dgm:prSet/>
      <dgm:spPr/>
      <dgm:t>
        <a:bodyPr/>
        <a:lstStyle/>
        <a:p>
          <a:endParaRPr lang="ru-RU"/>
        </a:p>
      </dgm:t>
    </dgm:pt>
    <dgm:pt modelId="{1DFF7FD2-2724-49C6-87A9-5E28FFF3AA17}">
      <dgm:prSet/>
      <dgm:spPr/>
      <dgm:t>
        <a:bodyPr/>
        <a:lstStyle/>
        <a:p>
          <a:r>
            <a:rPr lang="ru-RU" dirty="0"/>
            <a:t>требования к осуществлению деятельности</a:t>
          </a:r>
        </a:p>
      </dgm:t>
    </dgm:pt>
    <dgm:pt modelId="{00FC214B-9639-4CFD-8A60-7F394A7B9C2B}" type="parTrans" cxnId="{0BB78F19-63C1-4B39-BE60-0D4109F344CC}">
      <dgm:prSet/>
      <dgm:spPr/>
      <dgm:t>
        <a:bodyPr/>
        <a:lstStyle/>
        <a:p>
          <a:endParaRPr lang="ru-RU"/>
        </a:p>
      </dgm:t>
    </dgm:pt>
    <dgm:pt modelId="{DE51190A-2E72-41A7-8180-ADC0FCFC4A61}" type="sibTrans" cxnId="{0BB78F19-63C1-4B39-BE60-0D4109F344CC}">
      <dgm:prSet/>
      <dgm:spPr/>
      <dgm:t>
        <a:bodyPr/>
        <a:lstStyle/>
        <a:p>
          <a:endParaRPr lang="ru-RU"/>
        </a:p>
      </dgm:t>
    </dgm:pt>
    <dgm:pt modelId="{60118A0A-154A-4264-933C-830803BF0BD1}" type="pres">
      <dgm:prSet presAssocID="{3AAF8590-5A06-4653-ABAE-CD87ADBC5EA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75DC689-553E-4E3C-81E8-71C881D666B2}" type="pres">
      <dgm:prSet presAssocID="{EDA0D3C4-7E7A-498D-8BD3-19FD8E8BCECB}" presName="root1" presStyleCnt="0"/>
      <dgm:spPr/>
    </dgm:pt>
    <dgm:pt modelId="{5AD4A2F3-CB35-451C-AA05-EC81C72AF31C}" type="pres">
      <dgm:prSet presAssocID="{EDA0D3C4-7E7A-498D-8BD3-19FD8E8BCECB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8D170F-33F3-4926-8D28-C0242A801D89}" type="pres">
      <dgm:prSet presAssocID="{EDA0D3C4-7E7A-498D-8BD3-19FD8E8BCECB}" presName="level2hierChild" presStyleCnt="0"/>
      <dgm:spPr/>
    </dgm:pt>
    <dgm:pt modelId="{94689C91-FEDC-49AF-8BC6-300DBF68E302}" type="pres">
      <dgm:prSet presAssocID="{9DAABA08-DE87-4AEA-9B80-CFD631C6922C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7552A940-478F-46A1-AE15-4C8984846D38}" type="pres">
      <dgm:prSet presAssocID="{9DAABA08-DE87-4AEA-9B80-CFD631C6922C}" presName="connTx" presStyleLbl="parChTrans1D2" presStyleIdx="0" presStyleCnt="2"/>
      <dgm:spPr/>
      <dgm:t>
        <a:bodyPr/>
        <a:lstStyle/>
        <a:p>
          <a:endParaRPr lang="ru-RU"/>
        </a:p>
      </dgm:t>
    </dgm:pt>
    <dgm:pt modelId="{14A42DAB-9891-4CA4-A669-9FECCE3F74D9}" type="pres">
      <dgm:prSet presAssocID="{BE3C43FC-E3DC-472D-AE8D-0D59B3D97DD1}" presName="root2" presStyleCnt="0"/>
      <dgm:spPr/>
    </dgm:pt>
    <dgm:pt modelId="{229B8364-6A69-4FDD-B8F5-382613E6D783}" type="pres">
      <dgm:prSet presAssocID="{BE3C43FC-E3DC-472D-AE8D-0D59B3D97DD1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E83AC31-79B2-4879-A705-C80D71EAEF51}" type="pres">
      <dgm:prSet presAssocID="{BE3C43FC-E3DC-472D-AE8D-0D59B3D97DD1}" presName="level3hierChild" presStyleCnt="0"/>
      <dgm:spPr/>
    </dgm:pt>
    <dgm:pt modelId="{A0383FB2-FF6B-4BA6-8EEC-C09387BCCBE1}" type="pres">
      <dgm:prSet presAssocID="{00FC214B-9639-4CFD-8A60-7F394A7B9C2B}" presName="conn2-1" presStyleLbl="parChTrans1D3" presStyleIdx="0" presStyleCnt="3"/>
      <dgm:spPr/>
      <dgm:t>
        <a:bodyPr/>
        <a:lstStyle/>
        <a:p>
          <a:endParaRPr lang="ru-RU"/>
        </a:p>
      </dgm:t>
    </dgm:pt>
    <dgm:pt modelId="{8DBC05EC-5DC5-4625-910A-0ECA7854D583}" type="pres">
      <dgm:prSet presAssocID="{00FC214B-9639-4CFD-8A60-7F394A7B9C2B}" presName="connTx" presStyleLbl="parChTrans1D3" presStyleIdx="0" presStyleCnt="3"/>
      <dgm:spPr/>
      <dgm:t>
        <a:bodyPr/>
        <a:lstStyle/>
        <a:p>
          <a:endParaRPr lang="ru-RU"/>
        </a:p>
      </dgm:t>
    </dgm:pt>
    <dgm:pt modelId="{E7AAE211-2BE0-460D-804A-855DF6298CB7}" type="pres">
      <dgm:prSet presAssocID="{1DFF7FD2-2724-49C6-87A9-5E28FFF3AA17}" presName="root2" presStyleCnt="0"/>
      <dgm:spPr/>
    </dgm:pt>
    <dgm:pt modelId="{F9D50582-37F5-4843-9815-EA4C78B89545}" type="pres">
      <dgm:prSet presAssocID="{1DFF7FD2-2724-49C6-87A9-5E28FFF3AA17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DE9471-D53C-49B6-96A7-BBB35413E553}" type="pres">
      <dgm:prSet presAssocID="{1DFF7FD2-2724-49C6-87A9-5E28FFF3AA17}" presName="level3hierChild" presStyleCnt="0"/>
      <dgm:spPr/>
    </dgm:pt>
    <dgm:pt modelId="{2FC051BB-A4CD-4A3E-BA34-3E62724D1C86}" type="pres">
      <dgm:prSet presAssocID="{0CF5BFE5-7669-4426-817F-3E022CA30C8E}" presName="conn2-1" presStyleLbl="parChTrans1D3" presStyleIdx="1" presStyleCnt="3"/>
      <dgm:spPr/>
      <dgm:t>
        <a:bodyPr/>
        <a:lstStyle/>
        <a:p>
          <a:endParaRPr lang="ru-RU"/>
        </a:p>
      </dgm:t>
    </dgm:pt>
    <dgm:pt modelId="{B8248956-55E2-4C3D-8577-08509806510E}" type="pres">
      <dgm:prSet presAssocID="{0CF5BFE5-7669-4426-817F-3E022CA30C8E}" presName="connTx" presStyleLbl="parChTrans1D3" presStyleIdx="1" presStyleCnt="3"/>
      <dgm:spPr/>
      <dgm:t>
        <a:bodyPr/>
        <a:lstStyle/>
        <a:p>
          <a:endParaRPr lang="ru-RU"/>
        </a:p>
      </dgm:t>
    </dgm:pt>
    <dgm:pt modelId="{2150E010-2E9A-4D85-A142-7B1F38E94C95}" type="pres">
      <dgm:prSet presAssocID="{5FC86308-123F-4547-887C-0D8D939DA6D1}" presName="root2" presStyleCnt="0"/>
      <dgm:spPr/>
    </dgm:pt>
    <dgm:pt modelId="{0CA5E78D-F082-4445-9DBA-49DC41D52D8F}" type="pres">
      <dgm:prSet presAssocID="{5FC86308-123F-4547-887C-0D8D939DA6D1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A190697-B711-45EE-A3B3-014C8A813450}" type="pres">
      <dgm:prSet presAssocID="{5FC86308-123F-4547-887C-0D8D939DA6D1}" presName="level3hierChild" presStyleCnt="0"/>
      <dgm:spPr/>
    </dgm:pt>
    <dgm:pt modelId="{FDD509E3-F82C-447D-BCDF-7B993AA5FC92}" type="pres">
      <dgm:prSet presAssocID="{E2645F46-EBE6-48C2-B6E7-1B0A4EBB098B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0724E9A7-E378-47F0-930C-3620E7F66892}" type="pres">
      <dgm:prSet presAssocID="{E2645F46-EBE6-48C2-B6E7-1B0A4EBB098B}" presName="connTx" presStyleLbl="parChTrans1D2" presStyleIdx="1" presStyleCnt="2"/>
      <dgm:spPr/>
      <dgm:t>
        <a:bodyPr/>
        <a:lstStyle/>
        <a:p>
          <a:endParaRPr lang="ru-RU"/>
        </a:p>
      </dgm:t>
    </dgm:pt>
    <dgm:pt modelId="{E1AB9A3D-3E8E-44BA-AF8F-7816CFEA4126}" type="pres">
      <dgm:prSet presAssocID="{8388661B-3236-4109-9142-839CC22A8FFB}" presName="root2" presStyleCnt="0"/>
      <dgm:spPr/>
    </dgm:pt>
    <dgm:pt modelId="{FB9221ED-BA46-4A77-9D46-01B50B3A6652}" type="pres">
      <dgm:prSet presAssocID="{8388661B-3236-4109-9142-839CC22A8FFB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CC9C3B-5EDA-4AF9-9D2C-7F89C72F4720}" type="pres">
      <dgm:prSet presAssocID="{8388661B-3236-4109-9142-839CC22A8FFB}" presName="level3hierChild" presStyleCnt="0"/>
      <dgm:spPr/>
    </dgm:pt>
    <dgm:pt modelId="{027C501D-DFEE-482B-9AF1-66EF26EC2197}" type="pres">
      <dgm:prSet presAssocID="{71E08D8B-DBB7-421A-A416-43412CC3FDE0}" presName="conn2-1" presStyleLbl="parChTrans1D3" presStyleIdx="2" presStyleCnt="3"/>
      <dgm:spPr/>
      <dgm:t>
        <a:bodyPr/>
        <a:lstStyle/>
        <a:p>
          <a:endParaRPr lang="ru-RU"/>
        </a:p>
      </dgm:t>
    </dgm:pt>
    <dgm:pt modelId="{42D1C22D-87E1-4120-BD6F-65F800185B5B}" type="pres">
      <dgm:prSet presAssocID="{71E08D8B-DBB7-421A-A416-43412CC3FDE0}" presName="connTx" presStyleLbl="parChTrans1D3" presStyleIdx="2" presStyleCnt="3"/>
      <dgm:spPr/>
      <dgm:t>
        <a:bodyPr/>
        <a:lstStyle/>
        <a:p>
          <a:endParaRPr lang="ru-RU"/>
        </a:p>
      </dgm:t>
    </dgm:pt>
    <dgm:pt modelId="{1B094EE9-2BB0-4850-939F-6220ADE229C9}" type="pres">
      <dgm:prSet presAssocID="{72123D35-50CA-4788-BF5E-FF2B1E35C12F}" presName="root2" presStyleCnt="0"/>
      <dgm:spPr/>
    </dgm:pt>
    <dgm:pt modelId="{53290323-F20C-4C9B-87E4-890C747EA1A4}" type="pres">
      <dgm:prSet presAssocID="{72123D35-50CA-4788-BF5E-FF2B1E35C12F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5ABD33A-BE9C-4F7B-85E0-0CC3E8D83D1E}" type="pres">
      <dgm:prSet presAssocID="{72123D35-50CA-4788-BF5E-FF2B1E35C12F}" presName="level3hierChild" presStyleCnt="0"/>
      <dgm:spPr/>
    </dgm:pt>
  </dgm:ptLst>
  <dgm:cxnLst>
    <dgm:cxn modelId="{0BB78F19-63C1-4B39-BE60-0D4109F344CC}" srcId="{BE3C43FC-E3DC-472D-AE8D-0D59B3D97DD1}" destId="{1DFF7FD2-2724-49C6-87A9-5E28FFF3AA17}" srcOrd="0" destOrd="0" parTransId="{00FC214B-9639-4CFD-8A60-7F394A7B9C2B}" sibTransId="{DE51190A-2E72-41A7-8180-ADC0FCFC4A61}"/>
    <dgm:cxn modelId="{7E8E93AC-C6B1-4DFA-87AB-36453D826AE3}" type="presOf" srcId="{71E08D8B-DBB7-421A-A416-43412CC3FDE0}" destId="{027C501D-DFEE-482B-9AF1-66EF26EC2197}" srcOrd="0" destOrd="0" presId="urn:microsoft.com/office/officeart/2005/8/layout/hierarchy2"/>
    <dgm:cxn modelId="{7212C049-0A14-4946-A80C-D18027385671}" type="presOf" srcId="{8388661B-3236-4109-9142-839CC22A8FFB}" destId="{FB9221ED-BA46-4A77-9D46-01B50B3A6652}" srcOrd="0" destOrd="0" presId="urn:microsoft.com/office/officeart/2005/8/layout/hierarchy2"/>
    <dgm:cxn modelId="{9C1D4366-2819-46F1-9859-55DC12CCFAE0}" srcId="{BE3C43FC-E3DC-472D-AE8D-0D59B3D97DD1}" destId="{5FC86308-123F-4547-887C-0D8D939DA6D1}" srcOrd="1" destOrd="0" parTransId="{0CF5BFE5-7669-4426-817F-3E022CA30C8E}" sibTransId="{95D1E57F-835F-414E-84D1-091C16E6AA08}"/>
    <dgm:cxn modelId="{A153E121-310F-47AE-81BE-267A3AD52A41}" type="presOf" srcId="{71E08D8B-DBB7-421A-A416-43412CC3FDE0}" destId="{42D1C22D-87E1-4120-BD6F-65F800185B5B}" srcOrd="1" destOrd="0" presId="urn:microsoft.com/office/officeart/2005/8/layout/hierarchy2"/>
    <dgm:cxn modelId="{828D29AA-C7C6-4612-9B9B-E01956F73DB7}" srcId="{EDA0D3C4-7E7A-498D-8BD3-19FD8E8BCECB}" destId="{8388661B-3236-4109-9142-839CC22A8FFB}" srcOrd="1" destOrd="0" parTransId="{E2645F46-EBE6-48C2-B6E7-1B0A4EBB098B}" sibTransId="{51C3D590-6F28-4A4B-8E01-CA4C91E3E5CA}"/>
    <dgm:cxn modelId="{6800AFD2-0182-420A-BC67-113225923013}" type="presOf" srcId="{00FC214B-9639-4CFD-8A60-7F394A7B9C2B}" destId="{8DBC05EC-5DC5-4625-910A-0ECA7854D583}" srcOrd="1" destOrd="0" presId="urn:microsoft.com/office/officeart/2005/8/layout/hierarchy2"/>
    <dgm:cxn modelId="{116C7E29-D413-4215-B0B7-D3B8B36A672B}" type="presOf" srcId="{9DAABA08-DE87-4AEA-9B80-CFD631C6922C}" destId="{94689C91-FEDC-49AF-8BC6-300DBF68E302}" srcOrd="0" destOrd="0" presId="urn:microsoft.com/office/officeart/2005/8/layout/hierarchy2"/>
    <dgm:cxn modelId="{EB5D290E-E621-4038-8886-CA8F21D3C4E1}" type="presOf" srcId="{00FC214B-9639-4CFD-8A60-7F394A7B9C2B}" destId="{A0383FB2-FF6B-4BA6-8EEC-C09387BCCBE1}" srcOrd="0" destOrd="0" presId="urn:microsoft.com/office/officeart/2005/8/layout/hierarchy2"/>
    <dgm:cxn modelId="{27485632-1736-4254-A8A5-F6203DEECEF5}" type="presOf" srcId="{9DAABA08-DE87-4AEA-9B80-CFD631C6922C}" destId="{7552A940-478F-46A1-AE15-4C8984846D38}" srcOrd="1" destOrd="0" presId="urn:microsoft.com/office/officeart/2005/8/layout/hierarchy2"/>
    <dgm:cxn modelId="{880EE842-2C4F-48F1-8A79-C37523EA0A4B}" type="presOf" srcId="{E2645F46-EBE6-48C2-B6E7-1B0A4EBB098B}" destId="{0724E9A7-E378-47F0-930C-3620E7F66892}" srcOrd="1" destOrd="0" presId="urn:microsoft.com/office/officeart/2005/8/layout/hierarchy2"/>
    <dgm:cxn modelId="{218EF03C-3822-44B0-B0A7-173E3A323016}" type="presOf" srcId="{72123D35-50CA-4788-BF5E-FF2B1E35C12F}" destId="{53290323-F20C-4C9B-87E4-890C747EA1A4}" srcOrd="0" destOrd="0" presId="urn:microsoft.com/office/officeart/2005/8/layout/hierarchy2"/>
    <dgm:cxn modelId="{88B74ED1-3ABA-4B20-B2A0-824ECEBE356A}" type="presOf" srcId="{0CF5BFE5-7669-4426-817F-3E022CA30C8E}" destId="{2FC051BB-A4CD-4A3E-BA34-3E62724D1C86}" srcOrd="0" destOrd="0" presId="urn:microsoft.com/office/officeart/2005/8/layout/hierarchy2"/>
    <dgm:cxn modelId="{CC8626B5-F5AE-41D1-A060-F322834ADC16}" type="presOf" srcId="{1DFF7FD2-2724-49C6-87A9-5E28FFF3AA17}" destId="{F9D50582-37F5-4843-9815-EA4C78B89545}" srcOrd="0" destOrd="0" presId="urn:microsoft.com/office/officeart/2005/8/layout/hierarchy2"/>
    <dgm:cxn modelId="{B0E627BF-279F-4FE6-89AC-F77935C7A8DE}" type="presOf" srcId="{BE3C43FC-E3DC-472D-AE8D-0D59B3D97DD1}" destId="{229B8364-6A69-4FDD-B8F5-382613E6D783}" srcOrd="0" destOrd="0" presId="urn:microsoft.com/office/officeart/2005/8/layout/hierarchy2"/>
    <dgm:cxn modelId="{83AF4179-EFE2-4D1C-BDD9-CE979F6B3660}" srcId="{EDA0D3C4-7E7A-498D-8BD3-19FD8E8BCECB}" destId="{BE3C43FC-E3DC-472D-AE8D-0D59B3D97DD1}" srcOrd="0" destOrd="0" parTransId="{9DAABA08-DE87-4AEA-9B80-CFD631C6922C}" sibTransId="{1884B8F0-50E8-497C-B7A2-5D49E2307902}"/>
    <dgm:cxn modelId="{0D79CCF1-B8B3-4BD7-BCAF-873319C5C513}" srcId="{8388661B-3236-4109-9142-839CC22A8FFB}" destId="{72123D35-50CA-4788-BF5E-FF2B1E35C12F}" srcOrd="0" destOrd="0" parTransId="{71E08D8B-DBB7-421A-A416-43412CC3FDE0}" sibTransId="{877A25EC-79B2-47E0-A334-1DB108E97CD9}"/>
    <dgm:cxn modelId="{01E015B3-96F1-4AB8-8DEB-6F8755BDB277}" type="presOf" srcId="{0CF5BFE5-7669-4426-817F-3E022CA30C8E}" destId="{B8248956-55E2-4C3D-8577-08509806510E}" srcOrd="1" destOrd="0" presId="urn:microsoft.com/office/officeart/2005/8/layout/hierarchy2"/>
    <dgm:cxn modelId="{D8B8D2DE-61C7-44BC-974B-D9A8086790D1}" type="presOf" srcId="{EDA0D3C4-7E7A-498D-8BD3-19FD8E8BCECB}" destId="{5AD4A2F3-CB35-451C-AA05-EC81C72AF31C}" srcOrd="0" destOrd="0" presId="urn:microsoft.com/office/officeart/2005/8/layout/hierarchy2"/>
    <dgm:cxn modelId="{10D3FC9A-F7C7-45AC-943A-F310F6149220}" type="presOf" srcId="{5FC86308-123F-4547-887C-0D8D939DA6D1}" destId="{0CA5E78D-F082-4445-9DBA-49DC41D52D8F}" srcOrd="0" destOrd="0" presId="urn:microsoft.com/office/officeart/2005/8/layout/hierarchy2"/>
    <dgm:cxn modelId="{52A8F680-F5E9-405A-8D55-778DEC29D7B7}" type="presOf" srcId="{E2645F46-EBE6-48C2-B6E7-1B0A4EBB098B}" destId="{FDD509E3-F82C-447D-BCDF-7B993AA5FC92}" srcOrd="0" destOrd="0" presId="urn:microsoft.com/office/officeart/2005/8/layout/hierarchy2"/>
    <dgm:cxn modelId="{807AFB40-7E30-4B61-80E7-B8CF7ED277C8}" type="presOf" srcId="{3AAF8590-5A06-4653-ABAE-CD87ADBC5EAE}" destId="{60118A0A-154A-4264-933C-830803BF0BD1}" srcOrd="0" destOrd="0" presId="urn:microsoft.com/office/officeart/2005/8/layout/hierarchy2"/>
    <dgm:cxn modelId="{25A2FA5A-4237-492B-BCA8-67AC80D294E8}" srcId="{3AAF8590-5A06-4653-ABAE-CD87ADBC5EAE}" destId="{EDA0D3C4-7E7A-498D-8BD3-19FD8E8BCECB}" srcOrd="0" destOrd="0" parTransId="{C73A3602-CDF9-4663-8EEE-772A6FED755D}" sibTransId="{F0FFE9BE-A373-4030-83A4-BE9C8FD814D3}"/>
    <dgm:cxn modelId="{94D309B0-663B-4003-9A03-92BB0651995E}" type="presParOf" srcId="{60118A0A-154A-4264-933C-830803BF0BD1}" destId="{675DC689-553E-4E3C-81E8-71C881D666B2}" srcOrd="0" destOrd="0" presId="urn:microsoft.com/office/officeart/2005/8/layout/hierarchy2"/>
    <dgm:cxn modelId="{D8BD16AF-8698-4955-A69C-D72BDC884FA9}" type="presParOf" srcId="{675DC689-553E-4E3C-81E8-71C881D666B2}" destId="{5AD4A2F3-CB35-451C-AA05-EC81C72AF31C}" srcOrd="0" destOrd="0" presId="urn:microsoft.com/office/officeart/2005/8/layout/hierarchy2"/>
    <dgm:cxn modelId="{694F2B64-0D61-44CC-8AAC-D7FA23902BDC}" type="presParOf" srcId="{675DC689-553E-4E3C-81E8-71C881D666B2}" destId="{A88D170F-33F3-4926-8D28-C0242A801D89}" srcOrd="1" destOrd="0" presId="urn:microsoft.com/office/officeart/2005/8/layout/hierarchy2"/>
    <dgm:cxn modelId="{28908B22-FBB0-4184-9171-6048A09DF43C}" type="presParOf" srcId="{A88D170F-33F3-4926-8D28-C0242A801D89}" destId="{94689C91-FEDC-49AF-8BC6-300DBF68E302}" srcOrd="0" destOrd="0" presId="urn:microsoft.com/office/officeart/2005/8/layout/hierarchy2"/>
    <dgm:cxn modelId="{83129071-F418-4FED-AE6C-736107FD4D28}" type="presParOf" srcId="{94689C91-FEDC-49AF-8BC6-300DBF68E302}" destId="{7552A940-478F-46A1-AE15-4C8984846D38}" srcOrd="0" destOrd="0" presId="urn:microsoft.com/office/officeart/2005/8/layout/hierarchy2"/>
    <dgm:cxn modelId="{1E3A2314-6B72-4EE7-B16C-E84B60F3DB5A}" type="presParOf" srcId="{A88D170F-33F3-4926-8D28-C0242A801D89}" destId="{14A42DAB-9891-4CA4-A669-9FECCE3F74D9}" srcOrd="1" destOrd="0" presId="urn:microsoft.com/office/officeart/2005/8/layout/hierarchy2"/>
    <dgm:cxn modelId="{C8C06DD9-5137-4D39-AEE4-4DC5E50755C1}" type="presParOf" srcId="{14A42DAB-9891-4CA4-A669-9FECCE3F74D9}" destId="{229B8364-6A69-4FDD-B8F5-382613E6D783}" srcOrd="0" destOrd="0" presId="urn:microsoft.com/office/officeart/2005/8/layout/hierarchy2"/>
    <dgm:cxn modelId="{EE34D008-439B-4B2C-AB8A-84BE82F42AA8}" type="presParOf" srcId="{14A42DAB-9891-4CA4-A669-9FECCE3F74D9}" destId="{3E83AC31-79B2-4879-A705-C80D71EAEF51}" srcOrd="1" destOrd="0" presId="urn:microsoft.com/office/officeart/2005/8/layout/hierarchy2"/>
    <dgm:cxn modelId="{2C6E7D79-B3D7-4E9D-AD3A-83B2B7A6B70B}" type="presParOf" srcId="{3E83AC31-79B2-4879-A705-C80D71EAEF51}" destId="{A0383FB2-FF6B-4BA6-8EEC-C09387BCCBE1}" srcOrd="0" destOrd="0" presId="urn:microsoft.com/office/officeart/2005/8/layout/hierarchy2"/>
    <dgm:cxn modelId="{DD049E81-CE70-4818-9B88-201DAB92B47E}" type="presParOf" srcId="{A0383FB2-FF6B-4BA6-8EEC-C09387BCCBE1}" destId="{8DBC05EC-5DC5-4625-910A-0ECA7854D583}" srcOrd="0" destOrd="0" presId="urn:microsoft.com/office/officeart/2005/8/layout/hierarchy2"/>
    <dgm:cxn modelId="{77D3444A-6969-4855-A893-5ECFD0DE5478}" type="presParOf" srcId="{3E83AC31-79B2-4879-A705-C80D71EAEF51}" destId="{E7AAE211-2BE0-460D-804A-855DF6298CB7}" srcOrd="1" destOrd="0" presId="urn:microsoft.com/office/officeart/2005/8/layout/hierarchy2"/>
    <dgm:cxn modelId="{53E3ABCE-48FF-4810-9696-FF5BCF9BB346}" type="presParOf" srcId="{E7AAE211-2BE0-460D-804A-855DF6298CB7}" destId="{F9D50582-37F5-4843-9815-EA4C78B89545}" srcOrd="0" destOrd="0" presId="urn:microsoft.com/office/officeart/2005/8/layout/hierarchy2"/>
    <dgm:cxn modelId="{1CF20664-BA8C-4344-B07E-D6246606127E}" type="presParOf" srcId="{E7AAE211-2BE0-460D-804A-855DF6298CB7}" destId="{93DE9471-D53C-49B6-96A7-BBB35413E553}" srcOrd="1" destOrd="0" presId="urn:microsoft.com/office/officeart/2005/8/layout/hierarchy2"/>
    <dgm:cxn modelId="{B5490C54-D27C-4EA3-8AAB-7B448C016EA6}" type="presParOf" srcId="{3E83AC31-79B2-4879-A705-C80D71EAEF51}" destId="{2FC051BB-A4CD-4A3E-BA34-3E62724D1C86}" srcOrd="2" destOrd="0" presId="urn:microsoft.com/office/officeart/2005/8/layout/hierarchy2"/>
    <dgm:cxn modelId="{3E81AF60-770C-4409-87E7-947F6E07F19D}" type="presParOf" srcId="{2FC051BB-A4CD-4A3E-BA34-3E62724D1C86}" destId="{B8248956-55E2-4C3D-8577-08509806510E}" srcOrd="0" destOrd="0" presId="urn:microsoft.com/office/officeart/2005/8/layout/hierarchy2"/>
    <dgm:cxn modelId="{8A107835-9FE4-47E1-BCF0-3911551E6066}" type="presParOf" srcId="{3E83AC31-79B2-4879-A705-C80D71EAEF51}" destId="{2150E010-2E9A-4D85-A142-7B1F38E94C95}" srcOrd="3" destOrd="0" presId="urn:microsoft.com/office/officeart/2005/8/layout/hierarchy2"/>
    <dgm:cxn modelId="{B9142EAC-6FED-4D3E-8162-3CBD5F182E81}" type="presParOf" srcId="{2150E010-2E9A-4D85-A142-7B1F38E94C95}" destId="{0CA5E78D-F082-4445-9DBA-49DC41D52D8F}" srcOrd="0" destOrd="0" presId="urn:microsoft.com/office/officeart/2005/8/layout/hierarchy2"/>
    <dgm:cxn modelId="{35AABAEC-46B7-485A-94FB-C0AC2C96E65F}" type="presParOf" srcId="{2150E010-2E9A-4D85-A142-7B1F38E94C95}" destId="{5A190697-B711-45EE-A3B3-014C8A813450}" srcOrd="1" destOrd="0" presId="urn:microsoft.com/office/officeart/2005/8/layout/hierarchy2"/>
    <dgm:cxn modelId="{3DA34AC2-7C44-46B6-B98C-6D111A266A1B}" type="presParOf" srcId="{A88D170F-33F3-4926-8D28-C0242A801D89}" destId="{FDD509E3-F82C-447D-BCDF-7B993AA5FC92}" srcOrd="2" destOrd="0" presId="urn:microsoft.com/office/officeart/2005/8/layout/hierarchy2"/>
    <dgm:cxn modelId="{570D4F62-5C25-4127-BC19-2B41ECD4710D}" type="presParOf" srcId="{FDD509E3-F82C-447D-BCDF-7B993AA5FC92}" destId="{0724E9A7-E378-47F0-930C-3620E7F66892}" srcOrd="0" destOrd="0" presId="urn:microsoft.com/office/officeart/2005/8/layout/hierarchy2"/>
    <dgm:cxn modelId="{E76E6E0B-44B1-48F2-9B14-F08B9EFF2D97}" type="presParOf" srcId="{A88D170F-33F3-4926-8D28-C0242A801D89}" destId="{E1AB9A3D-3E8E-44BA-AF8F-7816CFEA4126}" srcOrd="3" destOrd="0" presId="urn:microsoft.com/office/officeart/2005/8/layout/hierarchy2"/>
    <dgm:cxn modelId="{A23ADE06-4C68-414D-80F1-0DD620372A9D}" type="presParOf" srcId="{E1AB9A3D-3E8E-44BA-AF8F-7816CFEA4126}" destId="{FB9221ED-BA46-4A77-9D46-01B50B3A6652}" srcOrd="0" destOrd="0" presId="urn:microsoft.com/office/officeart/2005/8/layout/hierarchy2"/>
    <dgm:cxn modelId="{96CC5873-9D6A-4502-8037-2D4E03D3FC0B}" type="presParOf" srcId="{E1AB9A3D-3E8E-44BA-AF8F-7816CFEA4126}" destId="{B3CC9C3B-5EDA-4AF9-9D2C-7F89C72F4720}" srcOrd="1" destOrd="0" presId="urn:microsoft.com/office/officeart/2005/8/layout/hierarchy2"/>
    <dgm:cxn modelId="{1E5F4B30-1877-47FA-B06D-BC7F11FFD5F9}" type="presParOf" srcId="{B3CC9C3B-5EDA-4AF9-9D2C-7F89C72F4720}" destId="{027C501D-DFEE-482B-9AF1-66EF26EC2197}" srcOrd="0" destOrd="0" presId="urn:microsoft.com/office/officeart/2005/8/layout/hierarchy2"/>
    <dgm:cxn modelId="{BFCE0448-4E49-4246-B31A-455320196FBE}" type="presParOf" srcId="{027C501D-DFEE-482B-9AF1-66EF26EC2197}" destId="{42D1C22D-87E1-4120-BD6F-65F800185B5B}" srcOrd="0" destOrd="0" presId="urn:microsoft.com/office/officeart/2005/8/layout/hierarchy2"/>
    <dgm:cxn modelId="{12D0753D-7B5C-4470-8324-6757C386EE00}" type="presParOf" srcId="{B3CC9C3B-5EDA-4AF9-9D2C-7F89C72F4720}" destId="{1B094EE9-2BB0-4850-939F-6220ADE229C9}" srcOrd="1" destOrd="0" presId="urn:microsoft.com/office/officeart/2005/8/layout/hierarchy2"/>
    <dgm:cxn modelId="{89F2B088-41D9-4F28-87A1-5DF5B8501D3A}" type="presParOf" srcId="{1B094EE9-2BB0-4850-939F-6220ADE229C9}" destId="{53290323-F20C-4C9B-87E4-890C747EA1A4}" srcOrd="0" destOrd="0" presId="urn:microsoft.com/office/officeart/2005/8/layout/hierarchy2"/>
    <dgm:cxn modelId="{F19A1729-797A-4E06-A90B-A86019BEFDB2}" type="presParOf" srcId="{1B094EE9-2BB0-4850-939F-6220ADE229C9}" destId="{35ABD33A-BE9C-4F7B-85E0-0CC3E8D83D1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EF2231-1710-4B21-8EFE-1A21BB21659B}" type="doc">
      <dgm:prSet loTypeId="urn:microsoft.com/office/officeart/2005/8/layout/hProcess9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4908146-3C1D-477B-BE77-BAC9EB419112}">
      <dgm:prSet/>
      <dgm:spPr/>
      <dgm:t>
        <a:bodyPr/>
        <a:lstStyle/>
        <a:p>
          <a:r>
            <a:rPr lang="ru-RU" b="1" i="0" baseline="0"/>
            <a:t>заключение о готовности</a:t>
          </a:r>
          <a:endParaRPr lang="ru-RU"/>
        </a:p>
      </dgm:t>
    </dgm:pt>
    <dgm:pt modelId="{3391336E-0EB1-4279-83DA-A120C84B9C1F}" type="parTrans" cxnId="{17CF2BBB-7BC4-4F05-8A36-5C0E83A0B479}">
      <dgm:prSet/>
      <dgm:spPr/>
      <dgm:t>
        <a:bodyPr/>
        <a:lstStyle/>
        <a:p>
          <a:endParaRPr lang="ru-RU"/>
        </a:p>
      </dgm:t>
    </dgm:pt>
    <dgm:pt modelId="{B90778B6-611C-4E3D-A075-46D5C25649A9}" type="sibTrans" cxnId="{17CF2BBB-7BC4-4F05-8A36-5C0E83A0B479}">
      <dgm:prSet/>
      <dgm:spPr/>
      <dgm:t>
        <a:bodyPr/>
        <a:lstStyle/>
        <a:p>
          <a:endParaRPr lang="ru-RU"/>
        </a:p>
      </dgm:t>
    </dgm:pt>
    <dgm:pt modelId="{4931211B-1D7F-4D5B-8844-834D2A71BF64}">
      <dgm:prSet/>
      <dgm:spPr/>
      <dgm:t>
        <a:bodyPr/>
        <a:lstStyle/>
        <a:p>
          <a:r>
            <a:rPr lang="ru-RU" b="1" i="0" baseline="0"/>
            <a:t>государственная экологическая экспертиза</a:t>
          </a:r>
          <a:endParaRPr lang="ru-RU"/>
        </a:p>
      </dgm:t>
    </dgm:pt>
    <dgm:pt modelId="{3D96B49B-976C-4111-A8E5-87753791A637}" type="parTrans" cxnId="{C351D254-F398-43B5-BF23-2BBAE3CEA39C}">
      <dgm:prSet/>
      <dgm:spPr/>
      <dgm:t>
        <a:bodyPr/>
        <a:lstStyle/>
        <a:p>
          <a:endParaRPr lang="ru-RU"/>
        </a:p>
      </dgm:t>
    </dgm:pt>
    <dgm:pt modelId="{C9AEA2C1-36B0-41D0-A085-9D78A48BCA8E}" type="sibTrans" cxnId="{C351D254-F398-43B5-BF23-2BBAE3CEA39C}">
      <dgm:prSet/>
      <dgm:spPr/>
      <dgm:t>
        <a:bodyPr/>
        <a:lstStyle/>
        <a:p>
          <a:endParaRPr lang="ru-RU"/>
        </a:p>
      </dgm:t>
    </dgm:pt>
    <dgm:pt modelId="{0EF05B95-85F7-4EF6-9A97-484F2A49CD4D}">
      <dgm:prSet/>
      <dgm:spPr/>
      <dgm:t>
        <a:bodyPr/>
        <a:lstStyle/>
        <a:p>
          <a:r>
            <a:rPr lang="ru-RU" b="1" i="0" baseline="0" dirty="0"/>
            <a:t>план мероприятий по предупреждению и ликвидации </a:t>
          </a:r>
          <a:endParaRPr lang="ru-RU" dirty="0"/>
        </a:p>
      </dgm:t>
    </dgm:pt>
    <dgm:pt modelId="{0379BDF6-6686-4CA7-9472-94E20EA9FB11}" type="parTrans" cxnId="{015027F3-6D76-4DB7-BBFA-D6FA6E4D3D3B}">
      <dgm:prSet/>
      <dgm:spPr/>
      <dgm:t>
        <a:bodyPr/>
        <a:lstStyle/>
        <a:p>
          <a:endParaRPr lang="ru-RU"/>
        </a:p>
      </dgm:t>
    </dgm:pt>
    <dgm:pt modelId="{88D11951-6163-4621-B800-0F586DAD31C1}" type="sibTrans" cxnId="{015027F3-6D76-4DB7-BBFA-D6FA6E4D3D3B}">
      <dgm:prSet/>
      <dgm:spPr/>
      <dgm:t>
        <a:bodyPr/>
        <a:lstStyle/>
        <a:p>
          <a:endParaRPr lang="ru-RU"/>
        </a:p>
      </dgm:t>
    </dgm:pt>
    <dgm:pt modelId="{028464BA-1CCB-45C5-9FA5-CAD0E44FF39D}">
      <dgm:prSet/>
      <dgm:spPr/>
      <dgm:t>
        <a:bodyPr/>
        <a:lstStyle/>
        <a:p>
          <a:r>
            <a:rPr lang="ru-RU" b="1" i="0" baseline="0"/>
            <a:t>Лицензия на недропользование</a:t>
          </a:r>
          <a:endParaRPr lang="ru-RU"/>
        </a:p>
      </dgm:t>
    </dgm:pt>
    <dgm:pt modelId="{92047EA1-9600-4683-A29F-07ACA8EF568F}" type="parTrans" cxnId="{CA979A51-D29A-4218-A0A2-83AB3B32819E}">
      <dgm:prSet/>
      <dgm:spPr/>
      <dgm:t>
        <a:bodyPr/>
        <a:lstStyle/>
        <a:p>
          <a:endParaRPr lang="ru-RU"/>
        </a:p>
      </dgm:t>
    </dgm:pt>
    <dgm:pt modelId="{157533FE-FF2D-45E8-BB20-3DA2DE424495}" type="sibTrans" cxnId="{CA979A51-D29A-4218-A0A2-83AB3B32819E}">
      <dgm:prSet/>
      <dgm:spPr/>
      <dgm:t>
        <a:bodyPr/>
        <a:lstStyle/>
        <a:p>
          <a:endParaRPr lang="ru-RU"/>
        </a:p>
      </dgm:t>
    </dgm:pt>
    <dgm:pt modelId="{4498CFCC-BAF8-47E6-9DE6-67FB1FE1D566}" type="pres">
      <dgm:prSet presAssocID="{12EF2231-1710-4B21-8EFE-1A21BB21659B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F41710E-8DEE-47B2-9787-28596B943E2C}" type="pres">
      <dgm:prSet presAssocID="{12EF2231-1710-4B21-8EFE-1A21BB21659B}" presName="arrow" presStyleLbl="bgShp" presStyleIdx="0" presStyleCnt="1"/>
      <dgm:spPr/>
    </dgm:pt>
    <dgm:pt modelId="{1C75AF0F-D1FF-4858-B0F6-0464E5B0881F}" type="pres">
      <dgm:prSet presAssocID="{12EF2231-1710-4B21-8EFE-1A21BB21659B}" presName="linearProcess" presStyleCnt="0"/>
      <dgm:spPr/>
    </dgm:pt>
    <dgm:pt modelId="{2E929888-E798-4619-A15D-3A69DAFB8213}" type="pres">
      <dgm:prSet presAssocID="{04908146-3C1D-477B-BE77-BAC9EB419112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8109E9-C441-4036-8CF1-7EE69346E298}" type="pres">
      <dgm:prSet presAssocID="{B90778B6-611C-4E3D-A075-46D5C25649A9}" presName="sibTrans" presStyleCnt="0"/>
      <dgm:spPr/>
    </dgm:pt>
    <dgm:pt modelId="{C00BF200-099D-4787-BCAF-5A30B598F87D}" type="pres">
      <dgm:prSet presAssocID="{4931211B-1D7F-4D5B-8844-834D2A71BF64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735DAE-92CC-424F-8AA9-678064344125}" type="pres">
      <dgm:prSet presAssocID="{C9AEA2C1-36B0-41D0-A085-9D78A48BCA8E}" presName="sibTrans" presStyleCnt="0"/>
      <dgm:spPr/>
    </dgm:pt>
    <dgm:pt modelId="{966D826C-243A-4835-BB6D-416ACB068C90}" type="pres">
      <dgm:prSet presAssocID="{0EF05B95-85F7-4EF6-9A97-484F2A49CD4D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A913EC-A311-48BC-BB63-23E704EBB8DD}" type="pres">
      <dgm:prSet presAssocID="{88D11951-6163-4621-B800-0F586DAD31C1}" presName="sibTrans" presStyleCnt="0"/>
      <dgm:spPr/>
    </dgm:pt>
    <dgm:pt modelId="{C8B6DD8E-1019-4E43-978F-14402E08A4E5}" type="pres">
      <dgm:prSet presAssocID="{028464BA-1CCB-45C5-9FA5-CAD0E44FF39D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51D254-F398-43B5-BF23-2BBAE3CEA39C}" srcId="{12EF2231-1710-4B21-8EFE-1A21BB21659B}" destId="{4931211B-1D7F-4D5B-8844-834D2A71BF64}" srcOrd="1" destOrd="0" parTransId="{3D96B49B-976C-4111-A8E5-87753791A637}" sibTransId="{C9AEA2C1-36B0-41D0-A085-9D78A48BCA8E}"/>
    <dgm:cxn modelId="{FEB886B7-FB6E-46B0-B08C-283FA3B9DE47}" type="presOf" srcId="{4931211B-1D7F-4D5B-8844-834D2A71BF64}" destId="{C00BF200-099D-4787-BCAF-5A30B598F87D}" srcOrd="0" destOrd="0" presId="urn:microsoft.com/office/officeart/2005/8/layout/hProcess9"/>
    <dgm:cxn modelId="{DECA5344-EEF0-4868-B706-D7D6311DE9F9}" type="presOf" srcId="{12EF2231-1710-4B21-8EFE-1A21BB21659B}" destId="{4498CFCC-BAF8-47E6-9DE6-67FB1FE1D566}" srcOrd="0" destOrd="0" presId="urn:microsoft.com/office/officeart/2005/8/layout/hProcess9"/>
    <dgm:cxn modelId="{015027F3-6D76-4DB7-BBFA-D6FA6E4D3D3B}" srcId="{12EF2231-1710-4B21-8EFE-1A21BB21659B}" destId="{0EF05B95-85F7-4EF6-9A97-484F2A49CD4D}" srcOrd="2" destOrd="0" parTransId="{0379BDF6-6686-4CA7-9472-94E20EA9FB11}" sibTransId="{88D11951-6163-4621-B800-0F586DAD31C1}"/>
    <dgm:cxn modelId="{17CF2BBB-7BC4-4F05-8A36-5C0E83A0B479}" srcId="{12EF2231-1710-4B21-8EFE-1A21BB21659B}" destId="{04908146-3C1D-477B-BE77-BAC9EB419112}" srcOrd="0" destOrd="0" parTransId="{3391336E-0EB1-4279-83DA-A120C84B9C1F}" sibTransId="{B90778B6-611C-4E3D-A075-46D5C25649A9}"/>
    <dgm:cxn modelId="{4ECCD47C-7195-49C2-9A51-8035EB6B0688}" type="presOf" srcId="{04908146-3C1D-477B-BE77-BAC9EB419112}" destId="{2E929888-E798-4619-A15D-3A69DAFB8213}" srcOrd="0" destOrd="0" presId="urn:microsoft.com/office/officeart/2005/8/layout/hProcess9"/>
    <dgm:cxn modelId="{3198A577-5645-4863-AA22-56F535C7B78A}" type="presOf" srcId="{0EF05B95-85F7-4EF6-9A97-484F2A49CD4D}" destId="{966D826C-243A-4835-BB6D-416ACB068C90}" srcOrd="0" destOrd="0" presId="urn:microsoft.com/office/officeart/2005/8/layout/hProcess9"/>
    <dgm:cxn modelId="{2ED2CC72-FAF5-4AAD-8A4C-91F9DE3DEEEA}" type="presOf" srcId="{028464BA-1CCB-45C5-9FA5-CAD0E44FF39D}" destId="{C8B6DD8E-1019-4E43-978F-14402E08A4E5}" srcOrd="0" destOrd="0" presId="urn:microsoft.com/office/officeart/2005/8/layout/hProcess9"/>
    <dgm:cxn modelId="{CA979A51-D29A-4218-A0A2-83AB3B32819E}" srcId="{12EF2231-1710-4B21-8EFE-1A21BB21659B}" destId="{028464BA-1CCB-45C5-9FA5-CAD0E44FF39D}" srcOrd="3" destOrd="0" parTransId="{92047EA1-9600-4683-A29F-07ACA8EF568F}" sibTransId="{157533FE-FF2D-45E8-BB20-3DA2DE424495}"/>
    <dgm:cxn modelId="{E5D8403B-E163-4C6D-AA82-84AF85AD34FA}" type="presParOf" srcId="{4498CFCC-BAF8-47E6-9DE6-67FB1FE1D566}" destId="{EF41710E-8DEE-47B2-9787-28596B943E2C}" srcOrd="0" destOrd="0" presId="urn:microsoft.com/office/officeart/2005/8/layout/hProcess9"/>
    <dgm:cxn modelId="{C5331D4A-7556-4943-9B4A-BE46F896626D}" type="presParOf" srcId="{4498CFCC-BAF8-47E6-9DE6-67FB1FE1D566}" destId="{1C75AF0F-D1FF-4858-B0F6-0464E5B0881F}" srcOrd="1" destOrd="0" presId="urn:microsoft.com/office/officeart/2005/8/layout/hProcess9"/>
    <dgm:cxn modelId="{AC6B3629-2F3A-4A53-9194-5D10332FA008}" type="presParOf" srcId="{1C75AF0F-D1FF-4858-B0F6-0464E5B0881F}" destId="{2E929888-E798-4619-A15D-3A69DAFB8213}" srcOrd="0" destOrd="0" presId="urn:microsoft.com/office/officeart/2005/8/layout/hProcess9"/>
    <dgm:cxn modelId="{3CECAB3C-DFD0-46A6-A133-63114D91EFD4}" type="presParOf" srcId="{1C75AF0F-D1FF-4858-B0F6-0464E5B0881F}" destId="{7F8109E9-C441-4036-8CF1-7EE69346E298}" srcOrd="1" destOrd="0" presId="urn:microsoft.com/office/officeart/2005/8/layout/hProcess9"/>
    <dgm:cxn modelId="{4CA507D7-1447-4EE1-A717-A77B93FFFCD1}" type="presParOf" srcId="{1C75AF0F-D1FF-4858-B0F6-0464E5B0881F}" destId="{C00BF200-099D-4787-BCAF-5A30B598F87D}" srcOrd="2" destOrd="0" presId="urn:microsoft.com/office/officeart/2005/8/layout/hProcess9"/>
    <dgm:cxn modelId="{9D74B69B-12AD-44E7-9EDE-C5D076F17F8F}" type="presParOf" srcId="{1C75AF0F-D1FF-4858-B0F6-0464E5B0881F}" destId="{17735DAE-92CC-424F-8AA9-678064344125}" srcOrd="3" destOrd="0" presId="urn:microsoft.com/office/officeart/2005/8/layout/hProcess9"/>
    <dgm:cxn modelId="{AC3657DC-A630-444E-A823-825057E9CDDC}" type="presParOf" srcId="{1C75AF0F-D1FF-4858-B0F6-0464E5B0881F}" destId="{966D826C-243A-4835-BB6D-416ACB068C90}" srcOrd="4" destOrd="0" presId="urn:microsoft.com/office/officeart/2005/8/layout/hProcess9"/>
    <dgm:cxn modelId="{803D8FDD-915D-4240-96D6-2C58940514E1}" type="presParOf" srcId="{1C75AF0F-D1FF-4858-B0F6-0464E5B0881F}" destId="{C8A913EC-A311-48BC-BB63-23E704EBB8DD}" srcOrd="5" destOrd="0" presId="urn:microsoft.com/office/officeart/2005/8/layout/hProcess9"/>
    <dgm:cxn modelId="{D9673B6F-DCEC-46E0-BDA1-CBC539B92FFD}" type="presParOf" srcId="{1C75AF0F-D1FF-4858-B0F6-0464E5B0881F}" destId="{C8B6DD8E-1019-4E43-978F-14402E08A4E5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9DF6C0A-6BE5-4861-9270-C6C9DD7C91F5}" type="doc">
      <dgm:prSet loTypeId="urn:microsoft.com/office/officeart/2005/8/layout/chart3" loCatId="relationship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A5E978C6-F26A-405A-8CBE-A02D73931F5F}">
      <dgm:prSet/>
      <dgm:spPr/>
      <dgm:t>
        <a:bodyPr/>
        <a:lstStyle/>
        <a:p>
          <a:r>
            <a:rPr lang="ru-RU" b="1" i="0" baseline="0" dirty="0"/>
            <a:t>в открытых водах</a:t>
          </a:r>
          <a:endParaRPr lang="ru-RU" dirty="0"/>
        </a:p>
      </dgm:t>
    </dgm:pt>
    <dgm:pt modelId="{E333DFE0-A6B7-4A67-9176-68AE8DA5ED0F}" type="parTrans" cxnId="{842325BE-CDB5-4EBD-B865-A375E75BE761}">
      <dgm:prSet/>
      <dgm:spPr/>
      <dgm:t>
        <a:bodyPr/>
        <a:lstStyle/>
        <a:p>
          <a:endParaRPr lang="ru-RU"/>
        </a:p>
      </dgm:t>
    </dgm:pt>
    <dgm:pt modelId="{42529B03-6D79-48AA-BE00-1A1B3B8D2B73}" type="sibTrans" cxnId="{842325BE-CDB5-4EBD-B865-A375E75BE761}">
      <dgm:prSet/>
      <dgm:spPr/>
      <dgm:t>
        <a:bodyPr/>
        <a:lstStyle/>
        <a:p>
          <a:endParaRPr lang="ru-RU"/>
        </a:p>
      </dgm:t>
    </dgm:pt>
    <dgm:pt modelId="{72DF21C5-5541-4EC1-87B8-F5FBCF059BA7}">
      <dgm:prSet/>
      <dgm:spPr/>
      <dgm:t>
        <a:bodyPr/>
        <a:lstStyle/>
        <a:p>
          <a:r>
            <a:rPr lang="ru-RU" b="1" i="0" baseline="0"/>
            <a:t>в битом льду</a:t>
          </a:r>
          <a:endParaRPr lang="ru-RU"/>
        </a:p>
      </dgm:t>
    </dgm:pt>
    <dgm:pt modelId="{5172BCE5-4A8E-450C-AFA7-4464A4374A58}" type="parTrans" cxnId="{DD6A0CFD-17B5-4F44-93F6-2023D1E9ECF4}">
      <dgm:prSet/>
      <dgm:spPr/>
      <dgm:t>
        <a:bodyPr/>
        <a:lstStyle/>
        <a:p>
          <a:endParaRPr lang="ru-RU"/>
        </a:p>
      </dgm:t>
    </dgm:pt>
    <dgm:pt modelId="{E9129572-0C5A-450D-89A1-322EBF19CA9A}" type="sibTrans" cxnId="{DD6A0CFD-17B5-4F44-93F6-2023D1E9ECF4}">
      <dgm:prSet/>
      <dgm:spPr/>
      <dgm:t>
        <a:bodyPr/>
        <a:lstStyle/>
        <a:p>
          <a:endParaRPr lang="ru-RU"/>
        </a:p>
      </dgm:t>
    </dgm:pt>
    <dgm:pt modelId="{F39C33CA-9889-4BE1-AAA5-5EF1E4EC8899}">
      <dgm:prSet/>
      <dgm:spPr/>
      <dgm:t>
        <a:bodyPr/>
        <a:lstStyle/>
        <a:p>
          <a:r>
            <a:rPr lang="ru-RU" b="1" i="0" baseline="0"/>
            <a:t>при сплошном ледовом покрытии</a:t>
          </a:r>
          <a:endParaRPr lang="ru-RU"/>
        </a:p>
      </dgm:t>
    </dgm:pt>
    <dgm:pt modelId="{2321EAA2-DCFA-4D2F-B9A0-73BB319816E2}" type="parTrans" cxnId="{3A6A86D7-DF72-4537-BA9D-47BB0BC032B0}">
      <dgm:prSet/>
      <dgm:spPr/>
      <dgm:t>
        <a:bodyPr/>
        <a:lstStyle/>
        <a:p>
          <a:endParaRPr lang="ru-RU"/>
        </a:p>
      </dgm:t>
    </dgm:pt>
    <dgm:pt modelId="{7FB19D48-438A-4768-9FCE-F166EAC15A15}" type="sibTrans" cxnId="{3A6A86D7-DF72-4537-BA9D-47BB0BC032B0}">
      <dgm:prSet/>
      <dgm:spPr/>
      <dgm:t>
        <a:bodyPr/>
        <a:lstStyle/>
        <a:p>
          <a:endParaRPr lang="ru-RU"/>
        </a:p>
      </dgm:t>
    </dgm:pt>
    <dgm:pt modelId="{2D5F727D-9096-446F-B26F-964EEE777283}" type="pres">
      <dgm:prSet presAssocID="{B9DF6C0A-6BE5-4861-9270-C6C9DD7C91F5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4848CF1-F56B-4EB4-97E6-C40D3AFD48B7}" type="pres">
      <dgm:prSet presAssocID="{B9DF6C0A-6BE5-4861-9270-C6C9DD7C91F5}" presName="wedge1" presStyleLbl="node1" presStyleIdx="0" presStyleCnt="3"/>
      <dgm:spPr/>
      <dgm:t>
        <a:bodyPr/>
        <a:lstStyle/>
        <a:p>
          <a:endParaRPr lang="ru-RU"/>
        </a:p>
      </dgm:t>
    </dgm:pt>
    <dgm:pt modelId="{4A534CFE-DFF5-45C1-BC0E-A7EED146F67D}" type="pres">
      <dgm:prSet presAssocID="{B9DF6C0A-6BE5-4861-9270-C6C9DD7C91F5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0F0385-6B06-4230-85DB-695ADE280A32}" type="pres">
      <dgm:prSet presAssocID="{B9DF6C0A-6BE5-4861-9270-C6C9DD7C91F5}" presName="wedge2" presStyleLbl="node1" presStyleIdx="1" presStyleCnt="3"/>
      <dgm:spPr/>
      <dgm:t>
        <a:bodyPr/>
        <a:lstStyle/>
        <a:p>
          <a:endParaRPr lang="ru-RU"/>
        </a:p>
      </dgm:t>
    </dgm:pt>
    <dgm:pt modelId="{EEE83E7C-0AE6-42B8-8AF6-A057798C95ED}" type="pres">
      <dgm:prSet presAssocID="{B9DF6C0A-6BE5-4861-9270-C6C9DD7C91F5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C12C75-9DDF-488F-B561-725160DEA32D}" type="pres">
      <dgm:prSet presAssocID="{B9DF6C0A-6BE5-4861-9270-C6C9DD7C91F5}" presName="wedge3" presStyleLbl="node1" presStyleIdx="2" presStyleCnt="3"/>
      <dgm:spPr/>
      <dgm:t>
        <a:bodyPr/>
        <a:lstStyle/>
        <a:p>
          <a:endParaRPr lang="ru-RU"/>
        </a:p>
      </dgm:t>
    </dgm:pt>
    <dgm:pt modelId="{3B05F6F6-2388-44A8-ADD8-F1CE33CAF270}" type="pres">
      <dgm:prSet presAssocID="{B9DF6C0A-6BE5-4861-9270-C6C9DD7C91F5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A0CFD-17B5-4F44-93F6-2023D1E9ECF4}" srcId="{B9DF6C0A-6BE5-4861-9270-C6C9DD7C91F5}" destId="{72DF21C5-5541-4EC1-87B8-F5FBCF059BA7}" srcOrd="1" destOrd="0" parTransId="{5172BCE5-4A8E-450C-AFA7-4464A4374A58}" sibTransId="{E9129572-0C5A-450D-89A1-322EBF19CA9A}"/>
    <dgm:cxn modelId="{5B84F60A-3AEB-4B8B-9A0D-C8276FB0D4D9}" type="presOf" srcId="{72DF21C5-5541-4EC1-87B8-F5FBCF059BA7}" destId="{390F0385-6B06-4230-85DB-695ADE280A32}" srcOrd="0" destOrd="0" presId="urn:microsoft.com/office/officeart/2005/8/layout/chart3"/>
    <dgm:cxn modelId="{A2E0816D-7E3D-42EF-95D1-964083EBFCB7}" type="presOf" srcId="{B9DF6C0A-6BE5-4861-9270-C6C9DD7C91F5}" destId="{2D5F727D-9096-446F-B26F-964EEE777283}" srcOrd="0" destOrd="0" presId="urn:microsoft.com/office/officeart/2005/8/layout/chart3"/>
    <dgm:cxn modelId="{842325BE-CDB5-4EBD-B865-A375E75BE761}" srcId="{B9DF6C0A-6BE5-4861-9270-C6C9DD7C91F5}" destId="{A5E978C6-F26A-405A-8CBE-A02D73931F5F}" srcOrd="0" destOrd="0" parTransId="{E333DFE0-A6B7-4A67-9176-68AE8DA5ED0F}" sibTransId="{42529B03-6D79-48AA-BE00-1A1B3B8D2B73}"/>
    <dgm:cxn modelId="{F514DD13-B92E-4858-82C1-2C6BF5C062E4}" type="presOf" srcId="{A5E978C6-F26A-405A-8CBE-A02D73931F5F}" destId="{4A534CFE-DFF5-45C1-BC0E-A7EED146F67D}" srcOrd="1" destOrd="0" presId="urn:microsoft.com/office/officeart/2005/8/layout/chart3"/>
    <dgm:cxn modelId="{E835E2BE-F57C-488B-AE80-5B719D1F20AE}" type="presOf" srcId="{A5E978C6-F26A-405A-8CBE-A02D73931F5F}" destId="{04848CF1-F56B-4EB4-97E6-C40D3AFD48B7}" srcOrd="0" destOrd="0" presId="urn:microsoft.com/office/officeart/2005/8/layout/chart3"/>
    <dgm:cxn modelId="{D75F8F97-33B2-4E46-B6A8-DE917833F484}" type="presOf" srcId="{F39C33CA-9889-4BE1-AAA5-5EF1E4EC8899}" destId="{3B05F6F6-2388-44A8-ADD8-F1CE33CAF270}" srcOrd="1" destOrd="0" presId="urn:microsoft.com/office/officeart/2005/8/layout/chart3"/>
    <dgm:cxn modelId="{A2C8C91C-9B23-47D1-A397-BAFE36374420}" type="presOf" srcId="{F39C33CA-9889-4BE1-AAA5-5EF1E4EC8899}" destId="{75C12C75-9DDF-488F-B561-725160DEA32D}" srcOrd="0" destOrd="0" presId="urn:microsoft.com/office/officeart/2005/8/layout/chart3"/>
    <dgm:cxn modelId="{3A6A86D7-DF72-4537-BA9D-47BB0BC032B0}" srcId="{B9DF6C0A-6BE5-4861-9270-C6C9DD7C91F5}" destId="{F39C33CA-9889-4BE1-AAA5-5EF1E4EC8899}" srcOrd="2" destOrd="0" parTransId="{2321EAA2-DCFA-4D2F-B9A0-73BB319816E2}" sibTransId="{7FB19D48-438A-4768-9FCE-F166EAC15A15}"/>
    <dgm:cxn modelId="{DCDAFAB4-1EFF-4035-B262-62E85A7A3E92}" type="presOf" srcId="{72DF21C5-5541-4EC1-87B8-F5FBCF059BA7}" destId="{EEE83E7C-0AE6-42B8-8AF6-A057798C95ED}" srcOrd="1" destOrd="0" presId="urn:microsoft.com/office/officeart/2005/8/layout/chart3"/>
    <dgm:cxn modelId="{B0DC8BCE-3E59-4B81-9153-A561994597D5}" type="presParOf" srcId="{2D5F727D-9096-446F-B26F-964EEE777283}" destId="{04848CF1-F56B-4EB4-97E6-C40D3AFD48B7}" srcOrd="0" destOrd="0" presId="urn:microsoft.com/office/officeart/2005/8/layout/chart3"/>
    <dgm:cxn modelId="{B40873C0-C8B3-4846-88B1-A54E651D3515}" type="presParOf" srcId="{2D5F727D-9096-446F-B26F-964EEE777283}" destId="{4A534CFE-DFF5-45C1-BC0E-A7EED146F67D}" srcOrd="1" destOrd="0" presId="urn:microsoft.com/office/officeart/2005/8/layout/chart3"/>
    <dgm:cxn modelId="{80EC9733-5B73-4E0D-8587-649A99C76EC8}" type="presParOf" srcId="{2D5F727D-9096-446F-B26F-964EEE777283}" destId="{390F0385-6B06-4230-85DB-695ADE280A32}" srcOrd="2" destOrd="0" presId="urn:microsoft.com/office/officeart/2005/8/layout/chart3"/>
    <dgm:cxn modelId="{AC0259C6-B875-4C22-B222-50D4C42ACAFE}" type="presParOf" srcId="{2D5F727D-9096-446F-B26F-964EEE777283}" destId="{EEE83E7C-0AE6-42B8-8AF6-A057798C95ED}" srcOrd="3" destOrd="0" presId="urn:microsoft.com/office/officeart/2005/8/layout/chart3"/>
    <dgm:cxn modelId="{AF2A88A6-E775-40AF-A1DB-A772CDA9EC6C}" type="presParOf" srcId="{2D5F727D-9096-446F-B26F-964EEE777283}" destId="{75C12C75-9DDF-488F-B561-725160DEA32D}" srcOrd="4" destOrd="0" presId="urn:microsoft.com/office/officeart/2005/8/layout/chart3"/>
    <dgm:cxn modelId="{D5C6D5F5-5B4E-438A-AED0-5785A1A2B75D}" type="presParOf" srcId="{2D5F727D-9096-446F-B26F-964EEE777283}" destId="{3B05F6F6-2388-44A8-ADD8-F1CE33CAF270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D4A2F3-CB35-451C-AA05-EC81C72AF31C}">
      <dsp:nvSpPr>
        <dsp:cNvPr id="0" name=""/>
        <dsp:cNvSpPr/>
      </dsp:nvSpPr>
      <dsp:spPr>
        <a:xfrm>
          <a:off x="184592" y="3734317"/>
          <a:ext cx="5189749" cy="25948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b="1" i="0" kern="1200" baseline="0"/>
            <a:t>Факторы</a:t>
          </a:r>
          <a:endParaRPr lang="ru-RU" sz="4300" kern="1200"/>
        </a:p>
      </dsp:txBody>
      <dsp:txXfrm>
        <a:off x="260593" y="3810318"/>
        <a:ext cx="5037747" cy="2442872"/>
      </dsp:txXfrm>
    </dsp:sp>
    <dsp:sp modelId="{94689C91-FEDC-49AF-8BC6-300DBF68E302}">
      <dsp:nvSpPr>
        <dsp:cNvPr id="0" name=""/>
        <dsp:cNvSpPr/>
      </dsp:nvSpPr>
      <dsp:spPr>
        <a:xfrm rot="18770822">
          <a:off x="4885992" y="3885469"/>
          <a:ext cx="3052598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3052598" y="27246"/>
              </a:lnTo>
            </a:path>
          </a:pathLst>
        </a:custGeom>
        <a:noFill/>
        <a:ln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6335976" y="3836400"/>
        <a:ext cx="152629" cy="152629"/>
      </dsp:txXfrm>
    </dsp:sp>
    <dsp:sp modelId="{229B8364-6A69-4FDD-B8F5-382613E6D783}">
      <dsp:nvSpPr>
        <dsp:cNvPr id="0" name=""/>
        <dsp:cNvSpPr/>
      </dsp:nvSpPr>
      <dsp:spPr>
        <a:xfrm>
          <a:off x="7450241" y="1496238"/>
          <a:ext cx="5189749" cy="25948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b="1" i="0" kern="1200" baseline="0" dirty="0"/>
            <a:t>Объективные</a:t>
          </a:r>
          <a:endParaRPr lang="ru-RU" sz="4300" kern="1200" dirty="0"/>
        </a:p>
      </dsp:txBody>
      <dsp:txXfrm>
        <a:off x="7526242" y="1572239"/>
        <a:ext cx="5037747" cy="2442872"/>
      </dsp:txXfrm>
    </dsp:sp>
    <dsp:sp modelId="{A0383FB2-FF6B-4BA6-8EEC-C09387BCCBE1}">
      <dsp:nvSpPr>
        <dsp:cNvPr id="0" name=""/>
        <dsp:cNvSpPr/>
      </dsp:nvSpPr>
      <dsp:spPr>
        <a:xfrm rot="19457599">
          <a:off x="12399701" y="2020402"/>
          <a:ext cx="2556478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2556478" y="27246"/>
              </a:lnTo>
            </a:path>
          </a:pathLst>
        </a:custGeom>
        <a:noFill/>
        <a:ln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13614028" y="1983737"/>
        <a:ext cx="127823" cy="127823"/>
      </dsp:txXfrm>
    </dsp:sp>
    <dsp:sp modelId="{F9D50582-37F5-4843-9815-EA4C78B89545}">
      <dsp:nvSpPr>
        <dsp:cNvPr id="0" name=""/>
        <dsp:cNvSpPr/>
      </dsp:nvSpPr>
      <dsp:spPr>
        <a:xfrm>
          <a:off x="14715890" y="4185"/>
          <a:ext cx="5189749" cy="25948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kern="1200" dirty="0"/>
            <a:t>требования к осуществлению деятельности</a:t>
          </a:r>
        </a:p>
      </dsp:txBody>
      <dsp:txXfrm>
        <a:off x="14791891" y="80186"/>
        <a:ext cx="5037747" cy="2442872"/>
      </dsp:txXfrm>
    </dsp:sp>
    <dsp:sp modelId="{2FC051BB-A4CD-4A3E-BA34-3E62724D1C86}">
      <dsp:nvSpPr>
        <dsp:cNvPr id="0" name=""/>
        <dsp:cNvSpPr/>
      </dsp:nvSpPr>
      <dsp:spPr>
        <a:xfrm rot="2142401">
          <a:off x="12399701" y="3512455"/>
          <a:ext cx="2556478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2556478" y="27246"/>
              </a:lnTo>
            </a:path>
          </a:pathLst>
        </a:custGeom>
        <a:noFill/>
        <a:ln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13614028" y="3475790"/>
        <a:ext cx="127823" cy="127823"/>
      </dsp:txXfrm>
    </dsp:sp>
    <dsp:sp modelId="{0CA5E78D-F082-4445-9DBA-49DC41D52D8F}">
      <dsp:nvSpPr>
        <dsp:cNvPr id="0" name=""/>
        <dsp:cNvSpPr/>
      </dsp:nvSpPr>
      <dsp:spPr>
        <a:xfrm>
          <a:off x="14715890" y="2988291"/>
          <a:ext cx="5189749" cy="25948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kern="1200" dirty="0"/>
            <a:t>введение охранительных ограничений, запретов, контрольных мер</a:t>
          </a:r>
        </a:p>
      </dsp:txBody>
      <dsp:txXfrm>
        <a:off x="14791891" y="3064292"/>
        <a:ext cx="5037747" cy="2442872"/>
      </dsp:txXfrm>
    </dsp:sp>
    <dsp:sp modelId="{FDD509E3-F82C-447D-BCDF-7B993AA5FC92}">
      <dsp:nvSpPr>
        <dsp:cNvPr id="0" name=""/>
        <dsp:cNvSpPr/>
      </dsp:nvSpPr>
      <dsp:spPr>
        <a:xfrm rot="2829178">
          <a:off x="4885992" y="6123548"/>
          <a:ext cx="3052598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3052598" y="27246"/>
              </a:lnTo>
            </a:path>
          </a:pathLst>
        </a:custGeom>
        <a:noFill/>
        <a:ln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6335976" y="6074479"/>
        <a:ext cx="152629" cy="152629"/>
      </dsp:txXfrm>
    </dsp:sp>
    <dsp:sp modelId="{FB9221ED-BA46-4A77-9D46-01B50B3A6652}">
      <dsp:nvSpPr>
        <dsp:cNvPr id="0" name=""/>
        <dsp:cNvSpPr/>
      </dsp:nvSpPr>
      <dsp:spPr>
        <a:xfrm>
          <a:off x="7450241" y="5972397"/>
          <a:ext cx="5189749" cy="25948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b="1" i="0" kern="1200" baseline="0"/>
            <a:t>субъективные</a:t>
          </a:r>
          <a:endParaRPr lang="ru-RU" sz="4300" kern="1200"/>
        </a:p>
      </dsp:txBody>
      <dsp:txXfrm>
        <a:off x="7526242" y="6048398"/>
        <a:ext cx="5037747" cy="2442872"/>
      </dsp:txXfrm>
    </dsp:sp>
    <dsp:sp modelId="{027C501D-DFEE-482B-9AF1-66EF26EC2197}">
      <dsp:nvSpPr>
        <dsp:cNvPr id="0" name=""/>
        <dsp:cNvSpPr/>
      </dsp:nvSpPr>
      <dsp:spPr>
        <a:xfrm>
          <a:off x="12639990" y="7242588"/>
          <a:ext cx="2075899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2075899" y="27246"/>
              </a:lnTo>
            </a:path>
          </a:pathLst>
        </a:custGeom>
        <a:noFill/>
        <a:ln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13626043" y="7217936"/>
        <a:ext cx="103794" cy="103794"/>
      </dsp:txXfrm>
    </dsp:sp>
    <dsp:sp modelId="{53290323-F20C-4C9B-87E4-890C747EA1A4}">
      <dsp:nvSpPr>
        <dsp:cNvPr id="0" name=""/>
        <dsp:cNvSpPr/>
      </dsp:nvSpPr>
      <dsp:spPr>
        <a:xfrm>
          <a:off x="14715890" y="5972397"/>
          <a:ext cx="5189749" cy="25948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300" kern="1200" dirty="0"/>
            <a:t>Квалификация, условия труда</a:t>
          </a:r>
        </a:p>
      </dsp:txBody>
      <dsp:txXfrm>
        <a:off x="14791891" y="6048398"/>
        <a:ext cx="5037747" cy="24428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41710E-8DEE-47B2-9787-28596B943E2C}">
      <dsp:nvSpPr>
        <dsp:cNvPr id="0" name=""/>
        <dsp:cNvSpPr/>
      </dsp:nvSpPr>
      <dsp:spPr>
        <a:xfrm>
          <a:off x="1214820" y="0"/>
          <a:ext cx="13767966" cy="7485614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E929888-E798-4619-A15D-3A69DAFB8213}">
      <dsp:nvSpPr>
        <dsp:cNvPr id="0" name=""/>
        <dsp:cNvSpPr/>
      </dsp:nvSpPr>
      <dsp:spPr>
        <a:xfrm>
          <a:off x="909" y="2245684"/>
          <a:ext cx="3849344" cy="29942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127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b="1" i="0" kern="1200" baseline="0"/>
            <a:t>заключение о готовности</a:t>
          </a:r>
          <a:endParaRPr lang="ru-RU" sz="3300" kern="1200"/>
        </a:p>
      </dsp:txBody>
      <dsp:txXfrm>
        <a:off x="147076" y="2391851"/>
        <a:ext cx="3557010" cy="2701911"/>
      </dsp:txXfrm>
    </dsp:sp>
    <dsp:sp modelId="{C00BF200-099D-4787-BCAF-5A30B598F87D}">
      <dsp:nvSpPr>
        <dsp:cNvPr id="0" name=""/>
        <dsp:cNvSpPr/>
      </dsp:nvSpPr>
      <dsp:spPr>
        <a:xfrm>
          <a:off x="4116390" y="2245684"/>
          <a:ext cx="3849344" cy="29942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127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b="1" i="0" kern="1200" baseline="0"/>
            <a:t>государственная экологическая экспертиза</a:t>
          </a:r>
          <a:endParaRPr lang="ru-RU" sz="3300" kern="1200"/>
        </a:p>
      </dsp:txBody>
      <dsp:txXfrm>
        <a:off x="4262557" y="2391851"/>
        <a:ext cx="3557010" cy="2701911"/>
      </dsp:txXfrm>
    </dsp:sp>
    <dsp:sp modelId="{966D826C-243A-4835-BB6D-416ACB068C90}">
      <dsp:nvSpPr>
        <dsp:cNvPr id="0" name=""/>
        <dsp:cNvSpPr/>
      </dsp:nvSpPr>
      <dsp:spPr>
        <a:xfrm>
          <a:off x="8231872" y="2245684"/>
          <a:ext cx="3849344" cy="29942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127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b="1" i="0" kern="1200" baseline="0" dirty="0"/>
            <a:t>план мероприятий по предупреждению и ликвидации </a:t>
          </a:r>
          <a:endParaRPr lang="ru-RU" sz="3300" kern="1200" dirty="0"/>
        </a:p>
      </dsp:txBody>
      <dsp:txXfrm>
        <a:off x="8378039" y="2391851"/>
        <a:ext cx="3557010" cy="2701911"/>
      </dsp:txXfrm>
    </dsp:sp>
    <dsp:sp modelId="{C8B6DD8E-1019-4E43-978F-14402E08A4E5}">
      <dsp:nvSpPr>
        <dsp:cNvPr id="0" name=""/>
        <dsp:cNvSpPr/>
      </dsp:nvSpPr>
      <dsp:spPr>
        <a:xfrm>
          <a:off x="12347354" y="2245684"/>
          <a:ext cx="3849344" cy="29942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127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b="1" i="0" kern="1200" baseline="0"/>
            <a:t>Лицензия на недропользование</a:t>
          </a:r>
          <a:endParaRPr lang="ru-RU" sz="3300" kern="1200"/>
        </a:p>
      </dsp:txBody>
      <dsp:txXfrm>
        <a:off x="12493521" y="2391851"/>
        <a:ext cx="3557010" cy="27019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848CF1-F56B-4EB4-97E6-C40D3AFD48B7}">
      <dsp:nvSpPr>
        <dsp:cNvPr id="0" name=""/>
        <dsp:cNvSpPr/>
      </dsp:nvSpPr>
      <dsp:spPr>
        <a:xfrm>
          <a:off x="3172361" y="566343"/>
          <a:ext cx="7047831" cy="7047831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127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b="1" i="0" kern="1200" baseline="0" dirty="0"/>
            <a:t>в открытых водах</a:t>
          </a:r>
          <a:endParaRPr lang="ru-RU" sz="4200" kern="1200" dirty="0"/>
        </a:p>
      </dsp:txBody>
      <dsp:txXfrm>
        <a:off x="7004200" y="1866836"/>
        <a:ext cx="2391228" cy="2349277"/>
      </dsp:txXfrm>
    </dsp:sp>
    <dsp:sp modelId="{390F0385-6B06-4230-85DB-695ADE280A32}">
      <dsp:nvSpPr>
        <dsp:cNvPr id="0" name=""/>
        <dsp:cNvSpPr/>
      </dsp:nvSpPr>
      <dsp:spPr>
        <a:xfrm>
          <a:off x="2809063" y="776100"/>
          <a:ext cx="7047831" cy="7047831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127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b="1" i="0" kern="1200" baseline="0"/>
            <a:t>в битом льду</a:t>
          </a:r>
          <a:endParaRPr lang="ru-RU" sz="4200" kern="1200"/>
        </a:p>
      </dsp:txBody>
      <dsp:txXfrm>
        <a:off x="4738826" y="5222946"/>
        <a:ext cx="3188304" cy="2181471"/>
      </dsp:txXfrm>
    </dsp:sp>
    <dsp:sp modelId="{75C12C75-9DDF-488F-B561-725160DEA32D}">
      <dsp:nvSpPr>
        <dsp:cNvPr id="0" name=""/>
        <dsp:cNvSpPr/>
      </dsp:nvSpPr>
      <dsp:spPr>
        <a:xfrm>
          <a:off x="2809063" y="776100"/>
          <a:ext cx="7047831" cy="7047831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12700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b="1" i="0" kern="1200" baseline="0"/>
            <a:t>при сплошном ледовом покрытии</a:t>
          </a:r>
          <a:endParaRPr lang="ru-RU" sz="4200" kern="1200"/>
        </a:p>
      </dsp:txBody>
      <dsp:txXfrm>
        <a:off x="3564187" y="2160495"/>
        <a:ext cx="2391228" cy="23492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" name="Shape 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621125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6742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0729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7010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1419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6996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8335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2116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1271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564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"/>
          <p:cNvSpPr/>
          <p:nvPr/>
        </p:nvSpPr>
        <p:spPr>
          <a:xfrm>
            <a:off x="5230254" y="-37339"/>
            <a:ext cx="19217708" cy="13716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–Иван Арсентьев"/>
          <p:cNvSpPr txBox="1"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6079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–Иван Арсентьев</a:t>
            </a:r>
          </a:p>
        </p:txBody>
      </p:sp>
      <p:sp>
        <p:nvSpPr>
          <p:cNvPr id="41" name="«Место ввода цитаты»."/>
          <p:cNvSpPr txBox="1">
            <a:spLocks noGrp="1"/>
          </p:cNvSpPr>
          <p:nvPr>
            <p:ph type="body" sz="quarter" idx="14"/>
          </p:nvPr>
        </p:nvSpPr>
        <p:spPr>
          <a:xfrm>
            <a:off x="4833937" y="6000353"/>
            <a:ext cx="14716126" cy="965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</a:lstStyle>
          <a:p>
            <a:r>
              <a:t>«Место ввода цитаты».</a:t>
            </a:r>
          </a:p>
        </p:txBody>
      </p:sp>
      <p:sp>
        <p:nvSpPr>
          <p:cNvPr id="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Изображение"/>
          <p:cNvSpPr>
            <a:spLocks noGrp="1"/>
          </p:cNvSpPr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5307210" y="892968"/>
            <a:ext cx="13751720" cy="832247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833937" y="11519296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01625"/>
            <a:ext cx="494513" cy="51117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728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Текст заголовка</a:t>
            </a:r>
          </a:p>
        </p:txBody>
      </p:sp>
      <p:sp>
        <p:nvSpPr>
          <p:cNvPr id="1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387453" y="6697265"/>
            <a:ext cx="7500938" cy="576857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4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12495609" y="3661171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387453" y="3661171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6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12504353" y="1250156"/>
            <a:ext cx="7500939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7" name="Изображение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3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9pPr>
    </p:titleStyle>
    <p:bodyStyle>
      <a:lvl1pPr marL="617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1pPr>
      <a:lvl2pPr marL="1061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2pPr>
      <a:lvl3pPr marL="1506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3pPr>
      <a:lvl4pPr marL="1950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4pPr>
      <a:lvl5pPr marL="2395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5pPr>
      <a:lvl6pPr marL="2839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6pPr>
      <a:lvl7pPr marL="3284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7pPr>
      <a:lvl8pPr marL="37288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8pPr>
      <a:lvl9pPr marL="4173361" marR="0" indent="-617361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Light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Линия"/>
          <p:cNvSpPr/>
          <p:nvPr/>
        </p:nvSpPr>
        <p:spPr>
          <a:xfrm flipV="1">
            <a:off x="10370343" y="1604166"/>
            <a:ext cx="1" cy="2777349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52" name="Очень крутой…"/>
          <p:cNvSpPr txBox="1"/>
          <p:nvPr/>
        </p:nvSpPr>
        <p:spPr>
          <a:xfrm>
            <a:off x="7116914" y="2638047"/>
            <a:ext cx="14868174" cy="5452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/>
          <a:lstStyle/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dirty="0"/>
              <a:t>ПРЕДОТВРАЩЕНИЕ АВАРИЙНЫХ РАЗЛИВОВ НЕФТИ В АРКТИКЕ И ЛИКВИДАЦИЯ ИХ ПОСЛЕДСТВИЙ: ПРАВОВЫЕ ВОЗМОЖНОСТИ И ПЕРСПЕКТИВЫ</a:t>
            </a:r>
          </a:p>
        </p:txBody>
      </p:sp>
      <p:sp>
        <p:nvSpPr>
          <p:cNvPr id="53" name="Очень крутой подзаголовок презентации"/>
          <p:cNvSpPr txBox="1"/>
          <p:nvPr/>
        </p:nvSpPr>
        <p:spPr>
          <a:xfrm>
            <a:off x="15936416" y="8621946"/>
            <a:ext cx="7955405" cy="3169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/>
          <a:lstStyle>
            <a:lvl1pPr algn="l"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r>
              <a:rPr lang="ru-RU" dirty="0"/>
              <a:t>Елизавета Иваницкая</a:t>
            </a:r>
          </a:p>
          <a:p>
            <a:r>
              <a:rPr lang="ru-RU" dirty="0"/>
              <a:t>зам. главного редактора</a:t>
            </a:r>
          </a:p>
          <a:p>
            <a:r>
              <a:rPr lang="ru-RU" dirty="0"/>
              <a:t>ЗАО НТЦ ПБ, </a:t>
            </a:r>
          </a:p>
          <a:p>
            <a:r>
              <a:rPr lang="ru-RU" dirty="0"/>
              <a:t>канд. филол. наук</a:t>
            </a:r>
          </a:p>
        </p:txBody>
      </p:sp>
      <p:sp>
        <p:nvSpPr>
          <p:cNvPr id="54" name="Название подразделения,  лаборатории, факультета и т.д."/>
          <p:cNvSpPr txBox="1"/>
          <p:nvPr/>
        </p:nvSpPr>
        <p:spPr>
          <a:xfrm>
            <a:off x="7116915" y="1847447"/>
            <a:ext cx="9443423" cy="79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dirty="0"/>
              <a:t>Факультет права</a:t>
            </a:r>
            <a:endParaRPr dirty="0"/>
          </a:p>
        </p:txBody>
      </p:sp>
      <p:sp>
        <p:nvSpPr>
          <p:cNvPr id="55" name="Москва, 2017"/>
          <p:cNvSpPr txBox="1"/>
          <p:nvPr/>
        </p:nvSpPr>
        <p:spPr>
          <a:xfrm>
            <a:off x="7103053" y="12222111"/>
            <a:ext cx="9443424" cy="575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642937">
              <a:defRPr sz="28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r>
              <a:rPr dirty="0" err="1"/>
              <a:t>Москва</a:t>
            </a:r>
            <a:r>
              <a:rPr dirty="0"/>
              <a:t>, 20</a:t>
            </a:r>
            <a:r>
              <a:rPr lang="ru-RU" dirty="0"/>
              <a:t>21</a:t>
            </a:r>
            <a:endParaRPr dirty="0"/>
          </a:p>
        </p:txBody>
      </p:sp>
      <p:pic>
        <p:nvPicPr>
          <p:cNvPr id="56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970" y="1330739"/>
            <a:ext cx="2736119" cy="264554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Очень крутой подзаголовок презентации">
            <a:extLst>
              <a:ext uri="{FF2B5EF4-FFF2-40B4-BE49-F238E27FC236}">
                <a16:creationId xmlns:a16="http://schemas.microsoft.com/office/drawing/2014/main" id="{B72B7FE1-AD16-4514-A1D2-93F7D09481F7}"/>
              </a:ext>
            </a:extLst>
          </p:cNvPr>
          <p:cNvSpPr txBox="1"/>
          <p:nvPr/>
        </p:nvSpPr>
        <p:spPr>
          <a:xfrm>
            <a:off x="7269315" y="8521148"/>
            <a:ext cx="7955405" cy="3169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/>
          <a:lstStyle>
            <a:lvl1pPr algn="l">
              <a:defRPr sz="42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r>
              <a:rPr lang="ru-RU" dirty="0"/>
              <a:t>Лариса Солдатова</a:t>
            </a:r>
          </a:p>
          <a:p>
            <a:r>
              <a:rPr lang="ru-RU" dirty="0"/>
              <a:t>Зам. руководителя департамента публичного права</a:t>
            </a:r>
          </a:p>
          <a:p>
            <a:r>
              <a:rPr lang="ru-RU" dirty="0"/>
              <a:t>факультета права НИУ ВШЭ, </a:t>
            </a:r>
          </a:p>
          <a:p>
            <a:r>
              <a:rPr lang="ru-RU" dirty="0"/>
              <a:t>доцент, канд. юрид. наук</a:t>
            </a:r>
            <a:endParaRPr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960F23-3D34-4596-B472-38A60E3907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262" t="22423" r="18700" b="68463"/>
          <a:stretch/>
        </p:blipFill>
        <p:spPr>
          <a:xfrm>
            <a:off x="19464810" y="37457"/>
            <a:ext cx="4584737" cy="234138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Линия"/>
          <p:cNvSpPr/>
          <p:nvPr/>
        </p:nvSpPr>
        <p:spPr>
          <a:xfrm>
            <a:off x="1201065" y="2214562"/>
            <a:ext cx="21506373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59" name="Очень крутой заголовок…"/>
          <p:cNvSpPr txBox="1"/>
          <p:nvPr/>
        </p:nvSpPr>
        <p:spPr>
          <a:xfrm>
            <a:off x="1334036" y="2993840"/>
            <a:ext cx="16762620" cy="2473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/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7000" b="1" cap="all" dirty="0">
                <a:sym typeface="Arial Narrow"/>
              </a:rPr>
              <a:t>Направления совершенствования</a:t>
            </a:r>
            <a:endParaRPr lang="ru-RU" dirty="0"/>
          </a:p>
        </p:txBody>
      </p:sp>
      <p:sp>
        <p:nvSpPr>
          <p:cNvPr id="62" name="Название подразделения, лаборатории, факультета и т.д."/>
          <p:cNvSpPr txBox="1"/>
          <p:nvPr/>
        </p:nvSpPr>
        <p:spPr>
          <a:xfrm>
            <a:off x="2830959" y="798573"/>
            <a:ext cx="3816425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r">
              <a:defRPr sz="24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r>
              <a:rPr lang="ru-RU" sz="3200" dirty="0"/>
              <a:t>Факультет права</a:t>
            </a:r>
            <a:endParaRPr sz="3200" dirty="0"/>
          </a:p>
        </p:txBody>
      </p:sp>
      <p:pic>
        <p:nvPicPr>
          <p:cNvPr id="63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DEA4BB-77CC-48A3-9079-4B6F4E6839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292" b="15222"/>
          <a:stretch/>
        </p:blipFill>
        <p:spPr>
          <a:xfrm>
            <a:off x="18888744" y="357009"/>
            <a:ext cx="4728605" cy="1822674"/>
          </a:xfrm>
          <a:prstGeom prst="rect">
            <a:avLst/>
          </a:prstGeom>
        </p:spPr>
      </p:pic>
      <p:sp>
        <p:nvSpPr>
          <p:cNvPr id="9" name="Заголовок основного текста">
            <a:extLst>
              <a:ext uri="{FF2B5EF4-FFF2-40B4-BE49-F238E27FC236}">
                <a16:creationId xmlns:a16="http://schemas.microsoft.com/office/drawing/2014/main" id="{519D69FE-2822-4C54-A568-BA5246A2662A}"/>
              </a:ext>
            </a:extLst>
          </p:cNvPr>
          <p:cNvSpPr txBox="1"/>
          <p:nvPr/>
        </p:nvSpPr>
        <p:spPr>
          <a:xfrm>
            <a:off x="958752" y="4985791"/>
            <a:ext cx="10873208" cy="756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l">
              <a:defRPr sz="4200" b="1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pPr marL="571500" lvl="0" indent="-5715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совершенствование требований по проектированию, строительству, эксплуатации объектов недропользования в Арктическом регионе;</a:t>
            </a:r>
          </a:p>
          <a:p>
            <a:pPr marL="571500" lvl="0" indent="-5715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нормативное закрепление индикаторов эффективности планов ликвидации аварийных разливов нефти в Арктическом регионе;</a:t>
            </a:r>
          </a:p>
          <a:p>
            <a:pPr marL="571500" lvl="0" indent="-5715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- установление особенностей согласования планов ликвидации аварийных разливов нефти в Арктическом регионе (требования к содержанию, условия и сроки согласования) и их реализации.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724328-0D7D-4156-98BD-2066E36A16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2039" y="4588094"/>
            <a:ext cx="13009500" cy="7321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>
                <a:alpha val="33000"/>
              </a:srgb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7436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Адрес: ТехтТехтТехтТехтТехтТехтТехтТехтТехтТехтТехтТехтТехт"/>
          <p:cNvSpPr txBox="1"/>
          <p:nvPr/>
        </p:nvSpPr>
        <p:spPr>
          <a:xfrm>
            <a:off x="11368363" y="11494669"/>
            <a:ext cx="8579502" cy="51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 defTabSz="642937">
              <a:defRPr sz="2400">
                <a:solidFill>
                  <a:srgbClr val="FFFFFF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r>
              <a:rPr lang="ru-RU" dirty="0"/>
              <a:t>109028, Москва, Большой </a:t>
            </a:r>
            <a:r>
              <a:rPr lang="ru-RU" dirty="0" err="1"/>
              <a:t>Трехсвятительский</a:t>
            </a:r>
            <a:r>
              <a:rPr lang="ru-RU" dirty="0"/>
              <a:t> переулок, д. 3</a:t>
            </a:r>
            <a:endParaRPr dirty="0"/>
          </a:p>
        </p:txBody>
      </p:sp>
      <p:pic>
        <p:nvPicPr>
          <p:cNvPr id="103" name="Изображение" descr="Изображе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4075" y="4920064"/>
            <a:ext cx="3195850" cy="30900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Линия"/>
          <p:cNvSpPr/>
          <p:nvPr/>
        </p:nvSpPr>
        <p:spPr>
          <a:xfrm>
            <a:off x="1201065" y="2214562"/>
            <a:ext cx="21506373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59" name="Очень крутой заголовок…"/>
          <p:cNvSpPr txBox="1"/>
          <p:nvPr/>
        </p:nvSpPr>
        <p:spPr>
          <a:xfrm>
            <a:off x="1209449" y="2972786"/>
            <a:ext cx="12350704" cy="2313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7000" b="1" cap="all" dirty="0">
                <a:sym typeface="Arial Narrow"/>
              </a:rPr>
              <a:t>Арктическая зона</a:t>
            </a:r>
            <a:endParaRPr dirty="0"/>
          </a:p>
        </p:txBody>
      </p:sp>
      <p:sp>
        <p:nvSpPr>
          <p:cNvPr id="61" name="Заголовок основного текста"/>
          <p:cNvSpPr txBox="1"/>
          <p:nvPr/>
        </p:nvSpPr>
        <p:spPr>
          <a:xfrm>
            <a:off x="14018695" y="5289098"/>
            <a:ext cx="8715238" cy="338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/>
          <a:lstStyle>
            <a:lvl1pPr algn="l">
              <a:defRPr sz="4200" b="1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dirty="0"/>
              <a:t>Природно-климатические условия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dirty="0"/>
              <a:t>Технические и технологические условия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dirty="0"/>
              <a:t>Человеческий фактор</a:t>
            </a:r>
          </a:p>
        </p:txBody>
      </p:sp>
      <p:sp>
        <p:nvSpPr>
          <p:cNvPr id="62" name="Название подразделения, лаборатории, факультета и т.д."/>
          <p:cNvSpPr txBox="1"/>
          <p:nvPr/>
        </p:nvSpPr>
        <p:spPr>
          <a:xfrm>
            <a:off x="2830959" y="798573"/>
            <a:ext cx="3816425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r">
              <a:defRPr sz="24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r>
              <a:rPr lang="ru-RU" sz="3200" dirty="0"/>
              <a:t>Факультет права</a:t>
            </a:r>
            <a:endParaRPr sz="3200" dirty="0"/>
          </a:p>
        </p:txBody>
      </p:sp>
      <p:pic>
        <p:nvPicPr>
          <p:cNvPr id="63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Заголовок основного текста">
            <a:extLst>
              <a:ext uri="{FF2B5EF4-FFF2-40B4-BE49-F238E27FC236}">
                <a16:creationId xmlns:a16="http://schemas.microsoft.com/office/drawing/2014/main" id="{F9F4E8DE-E6B9-4350-A3C1-465A45BB63D3}"/>
              </a:ext>
            </a:extLst>
          </p:cNvPr>
          <p:cNvSpPr txBox="1"/>
          <p:nvPr/>
        </p:nvSpPr>
        <p:spPr>
          <a:xfrm>
            <a:off x="2002380" y="5932849"/>
            <a:ext cx="8137888" cy="338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/>
          <a:lstStyle>
            <a:lvl1pPr algn="l">
              <a:defRPr sz="4200" b="1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dirty="0"/>
              <a:t>Природные ресурсы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dirty="0"/>
              <a:t>Развитие промышленности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dirty="0"/>
              <a:t>Транзитный потенциал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dirty="0"/>
              <a:t>Научно-исследовательские возможности</a:t>
            </a:r>
          </a:p>
        </p:txBody>
      </p:sp>
      <p:sp>
        <p:nvSpPr>
          <p:cNvPr id="2" name="Стрелка: влево-вправо 1">
            <a:extLst>
              <a:ext uri="{FF2B5EF4-FFF2-40B4-BE49-F238E27FC236}">
                <a16:creationId xmlns:a16="http://schemas.microsoft.com/office/drawing/2014/main" id="{E414DB02-747E-40B1-BD18-A77C3ABA5DED}"/>
              </a:ext>
            </a:extLst>
          </p:cNvPr>
          <p:cNvSpPr/>
          <p:nvPr/>
        </p:nvSpPr>
        <p:spPr>
          <a:xfrm>
            <a:off x="9815736" y="6057919"/>
            <a:ext cx="3456384" cy="1656184"/>
          </a:xfrm>
          <a:prstGeom prst="leftRightArrow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Helvetica Ligh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DEA4BB-77CC-48A3-9079-4B6F4E6839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292" b="15222"/>
          <a:stretch/>
        </p:blipFill>
        <p:spPr>
          <a:xfrm>
            <a:off x="18888744" y="357009"/>
            <a:ext cx="4728605" cy="18226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Линия"/>
          <p:cNvSpPr/>
          <p:nvPr/>
        </p:nvSpPr>
        <p:spPr>
          <a:xfrm>
            <a:off x="1201065" y="2214562"/>
            <a:ext cx="21506373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59" name="Очень крутой заголовок…"/>
          <p:cNvSpPr txBox="1"/>
          <p:nvPr/>
        </p:nvSpPr>
        <p:spPr>
          <a:xfrm>
            <a:off x="1209448" y="2972787"/>
            <a:ext cx="14006887" cy="1656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/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7000" b="1" cap="all" dirty="0">
                <a:sym typeface="Arial Narrow"/>
              </a:rPr>
              <a:t>Фактические обстоятельства</a:t>
            </a:r>
            <a:endParaRPr lang="ru-RU" dirty="0"/>
          </a:p>
        </p:txBody>
      </p:sp>
      <p:sp>
        <p:nvSpPr>
          <p:cNvPr id="62" name="Название подразделения, лаборатории, факультета и т.д."/>
          <p:cNvSpPr txBox="1"/>
          <p:nvPr/>
        </p:nvSpPr>
        <p:spPr>
          <a:xfrm>
            <a:off x="2830959" y="798573"/>
            <a:ext cx="3816425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r">
              <a:defRPr sz="24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r>
              <a:rPr lang="ru-RU" sz="3200" dirty="0"/>
              <a:t>Факультет права</a:t>
            </a:r>
            <a:endParaRPr sz="3200" dirty="0"/>
          </a:p>
        </p:txBody>
      </p:sp>
      <p:pic>
        <p:nvPicPr>
          <p:cNvPr id="63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Заголовок основного текста">
            <a:extLst>
              <a:ext uri="{FF2B5EF4-FFF2-40B4-BE49-F238E27FC236}">
                <a16:creationId xmlns:a16="http://schemas.microsoft.com/office/drawing/2014/main" id="{F9F4E8DE-E6B9-4350-A3C1-465A45BB63D3}"/>
              </a:ext>
            </a:extLst>
          </p:cNvPr>
          <p:cNvSpPr txBox="1"/>
          <p:nvPr/>
        </p:nvSpPr>
        <p:spPr>
          <a:xfrm>
            <a:off x="2119265" y="4481736"/>
            <a:ext cx="14537231" cy="6120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/>
          <a:lstStyle>
            <a:lvl1pPr algn="l">
              <a:defRPr sz="4200" b="1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ru-RU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техническое состояние морской платформы и средств транспортировки нефти;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ru-RU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наличие специального подготовленного персонала;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ru-RU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Качество и количество противоаварийного оборудования и средств для ликвидации разливов;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ru-RU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климатические, погодные условия;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ru-RU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данные по масштабам и объему пятна разлива, оценка       возможных сценариев;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ru-RU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возможности по наращиванию сил и средств,                        связанных с ликвидацией разливов и др.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DEA4BB-77CC-48A3-9079-4B6F4E6839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292" b="15222"/>
          <a:stretch/>
        </p:blipFill>
        <p:spPr>
          <a:xfrm>
            <a:off x="18888744" y="357009"/>
            <a:ext cx="4728605" cy="18226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028F3F-3667-4B27-A916-4823A9EA5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96256" y="7542076"/>
            <a:ext cx="8639522" cy="575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71175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Линия"/>
          <p:cNvSpPr/>
          <p:nvPr/>
        </p:nvSpPr>
        <p:spPr>
          <a:xfrm>
            <a:off x="1201065" y="2214562"/>
            <a:ext cx="21506373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3D559AD2-C00C-461D-AC72-0C3B8A7C6E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6377489"/>
              </p:ext>
            </p:extLst>
          </p:nvPr>
        </p:nvGraphicFramePr>
        <p:xfrm>
          <a:off x="1606824" y="2679031"/>
          <a:ext cx="20090232" cy="8571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2" name="Название подразделения, лаборатории, факультета и т.д."/>
          <p:cNvSpPr txBox="1"/>
          <p:nvPr/>
        </p:nvSpPr>
        <p:spPr>
          <a:xfrm>
            <a:off x="2830959" y="798573"/>
            <a:ext cx="3816425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r">
              <a:defRPr sz="24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r>
              <a:rPr lang="ru-RU" sz="3200" dirty="0"/>
              <a:t>Факультет права</a:t>
            </a:r>
            <a:endParaRPr sz="3200" dirty="0"/>
          </a:p>
        </p:txBody>
      </p:sp>
      <p:pic>
        <p:nvPicPr>
          <p:cNvPr id="63" name="Изображение" descr="Изображение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DEA4BB-77CC-48A3-9079-4B6F4E6839C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292" b="15222"/>
          <a:stretch/>
        </p:blipFill>
        <p:spPr>
          <a:xfrm>
            <a:off x="18888744" y="357009"/>
            <a:ext cx="4728605" cy="182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20684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Линия"/>
          <p:cNvSpPr/>
          <p:nvPr/>
        </p:nvSpPr>
        <p:spPr>
          <a:xfrm>
            <a:off x="1201065" y="2214562"/>
            <a:ext cx="21506373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59" name="Очень крутой заголовок…"/>
          <p:cNvSpPr txBox="1"/>
          <p:nvPr/>
        </p:nvSpPr>
        <p:spPr>
          <a:xfrm>
            <a:off x="1209448" y="2972787"/>
            <a:ext cx="16311144" cy="1656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7000" b="1" cap="all" dirty="0">
                <a:sym typeface="Arial Narrow"/>
              </a:rPr>
              <a:t>Общие нормы законодательства</a:t>
            </a:r>
            <a:endParaRPr lang="ru-RU" dirty="0"/>
          </a:p>
        </p:txBody>
      </p:sp>
      <p:sp>
        <p:nvSpPr>
          <p:cNvPr id="62" name="Название подразделения, лаборатории, факультета и т.д."/>
          <p:cNvSpPr txBox="1"/>
          <p:nvPr/>
        </p:nvSpPr>
        <p:spPr>
          <a:xfrm>
            <a:off x="2830959" y="798573"/>
            <a:ext cx="3816425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r">
              <a:defRPr sz="24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r>
              <a:rPr lang="ru-RU" sz="3200" dirty="0"/>
              <a:t>Факультет права</a:t>
            </a:r>
            <a:endParaRPr sz="3200" dirty="0"/>
          </a:p>
        </p:txBody>
      </p:sp>
      <p:pic>
        <p:nvPicPr>
          <p:cNvPr id="63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Заголовок основного текста">
            <a:extLst>
              <a:ext uri="{FF2B5EF4-FFF2-40B4-BE49-F238E27FC236}">
                <a16:creationId xmlns:a16="http://schemas.microsoft.com/office/drawing/2014/main" id="{F9F4E8DE-E6B9-4350-A3C1-465A45BB63D3}"/>
              </a:ext>
            </a:extLst>
          </p:cNvPr>
          <p:cNvSpPr txBox="1"/>
          <p:nvPr/>
        </p:nvSpPr>
        <p:spPr>
          <a:xfrm>
            <a:off x="1611016" y="4306277"/>
            <a:ext cx="10072735" cy="74856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/>
          <a:lstStyle>
            <a:lvl1pPr algn="l">
              <a:defRPr sz="4200" b="1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ru-RU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Федеральный закон от 17.12.1998 № 191-ФЗ «Об исключительной экономической зоне Российской Федерации»: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4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ru-RU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районы с особо суровыми климатическими условиями и наличием льдов, а также особые районы</a:t>
            </a:r>
          </a:p>
          <a:p>
            <a:pPr marL="342900" lvl="2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ru-RU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возможность принятия федеральных законов и иных нормативных правовых актов, содержащих дополнительные требования, включая особые обязательные методы предотвращения загрязнения с судов нефтью.</a:t>
            </a:r>
            <a:endParaRPr lang="ru-RU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DEA4BB-77CC-48A3-9079-4B6F4E6839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292" b="15222"/>
          <a:stretch/>
        </p:blipFill>
        <p:spPr>
          <a:xfrm>
            <a:off x="18888744" y="357009"/>
            <a:ext cx="4728605" cy="1822674"/>
          </a:xfrm>
          <a:prstGeom prst="rect">
            <a:avLst/>
          </a:prstGeom>
        </p:spPr>
      </p:pic>
      <p:sp>
        <p:nvSpPr>
          <p:cNvPr id="9" name="Заголовок основного текста">
            <a:extLst>
              <a:ext uri="{FF2B5EF4-FFF2-40B4-BE49-F238E27FC236}">
                <a16:creationId xmlns:a16="http://schemas.microsoft.com/office/drawing/2014/main" id="{7397CBC8-6DE4-4F91-A5D0-A777BB538AD1}"/>
              </a:ext>
            </a:extLst>
          </p:cNvPr>
          <p:cNvSpPr txBox="1"/>
          <p:nvPr/>
        </p:nvSpPr>
        <p:spPr>
          <a:xfrm>
            <a:off x="12840072" y="4409728"/>
            <a:ext cx="10777278" cy="7091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/>
          <a:lstStyle>
            <a:lvl1pPr algn="l">
              <a:defRPr sz="4200" b="1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lang="ru-RU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Федеральный закон от 10 января 2002 года № 7-ФЗ «Об охране окружающей среды» »: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4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ru-RU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общие особенности эксплуатации, использования искусственных островов, установок, сооружений, подводных трубопроводов, проведения буровых работ, а также при транспортировке и хранении нефти и нефтепродуктов во внутренних морских водах и в территориальном море, включая требование о наличии плана мероприятий по предупреждению и ликвидации разливов нефти и нефтепродуктов в морской среде</a:t>
            </a:r>
            <a:endParaRPr lang="ru-RU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603265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Линия"/>
          <p:cNvSpPr/>
          <p:nvPr/>
        </p:nvSpPr>
        <p:spPr>
          <a:xfrm>
            <a:off x="1201065" y="2214562"/>
            <a:ext cx="21506373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59" name="Очень крутой заголовок…"/>
          <p:cNvSpPr txBox="1"/>
          <p:nvPr/>
        </p:nvSpPr>
        <p:spPr>
          <a:xfrm>
            <a:off x="1209448" y="2972787"/>
            <a:ext cx="16311144" cy="1656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/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7000" b="1" cap="all" dirty="0">
                <a:sym typeface="Arial Narrow"/>
              </a:rPr>
              <a:t>Общие требования</a:t>
            </a:r>
            <a:endParaRPr lang="ru-RU" dirty="0"/>
          </a:p>
        </p:txBody>
      </p:sp>
      <p:sp>
        <p:nvSpPr>
          <p:cNvPr id="62" name="Название подразделения, лаборатории, факультета и т.д."/>
          <p:cNvSpPr txBox="1"/>
          <p:nvPr/>
        </p:nvSpPr>
        <p:spPr>
          <a:xfrm>
            <a:off x="2830959" y="798573"/>
            <a:ext cx="3816425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r">
              <a:defRPr sz="24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r>
              <a:rPr lang="ru-RU" sz="3200" dirty="0"/>
              <a:t>Факультет права</a:t>
            </a:r>
            <a:endParaRPr sz="3200" dirty="0"/>
          </a:p>
        </p:txBody>
      </p:sp>
      <p:pic>
        <p:nvPicPr>
          <p:cNvPr id="63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753E6345-AB37-4CC1-AFA7-42C723DEDA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7547198"/>
              </p:ext>
            </p:extLst>
          </p:nvPr>
        </p:nvGraphicFramePr>
        <p:xfrm>
          <a:off x="3191000" y="4337720"/>
          <a:ext cx="16197608" cy="7485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DEA4BB-77CC-48A3-9079-4B6F4E6839C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292" b="15222"/>
          <a:stretch/>
        </p:blipFill>
        <p:spPr>
          <a:xfrm>
            <a:off x="18888744" y="357009"/>
            <a:ext cx="4728605" cy="182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04983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Линия"/>
          <p:cNvSpPr/>
          <p:nvPr/>
        </p:nvSpPr>
        <p:spPr>
          <a:xfrm>
            <a:off x="1201065" y="2214562"/>
            <a:ext cx="21506373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59" name="Очень крутой заголовок…"/>
          <p:cNvSpPr txBox="1"/>
          <p:nvPr/>
        </p:nvSpPr>
        <p:spPr>
          <a:xfrm>
            <a:off x="13560152" y="2972786"/>
            <a:ext cx="9433048" cy="8709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/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7000" b="1" cap="all" dirty="0">
                <a:sym typeface="Arial Narrow"/>
              </a:rPr>
              <a:t>требования и методы ликвидации аварийных разливов нефти и нефтепродуктов в Арктическом регионе</a:t>
            </a:r>
            <a:endParaRPr lang="ru-RU" dirty="0"/>
          </a:p>
        </p:txBody>
      </p:sp>
      <p:sp>
        <p:nvSpPr>
          <p:cNvPr id="62" name="Название подразделения, лаборатории, факультета и т.д."/>
          <p:cNvSpPr txBox="1"/>
          <p:nvPr/>
        </p:nvSpPr>
        <p:spPr>
          <a:xfrm>
            <a:off x="2830959" y="798573"/>
            <a:ext cx="3816425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r">
              <a:defRPr sz="24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r>
              <a:rPr lang="ru-RU" sz="3200" dirty="0"/>
              <a:t>Факультет права</a:t>
            </a:r>
            <a:endParaRPr sz="3200" dirty="0"/>
          </a:p>
        </p:txBody>
      </p:sp>
      <p:pic>
        <p:nvPicPr>
          <p:cNvPr id="63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57627D63-0682-4448-BCE6-CEE5A560E2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8284979"/>
              </p:ext>
            </p:extLst>
          </p:nvPr>
        </p:nvGraphicFramePr>
        <p:xfrm>
          <a:off x="1611016" y="3401616"/>
          <a:ext cx="13029256" cy="8390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DEA4BB-77CC-48A3-9079-4B6F4E6839C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292" b="15222"/>
          <a:stretch/>
        </p:blipFill>
        <p:spPr>
          <a:xfrm>
            <a:off x="18888744" y="357009"/>
            <a:ext cx="4728605" cy="182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0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Линия"/>
          <p:cNvSpPr/>
          <p:nvPr/>
        </p:nvSpPr>
        <p:spPr>
          <a:xfrm>
            <a:off x="1201065" y="2214562"/>
            <a:ext cx="21506373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59" name="Очень крутой заголовок…"/>
          <p:cNvSpPr txBox="1"/>
          <p:nvPr/>
        </p:nvSpPr>
        <p:spPr>
          <a:xfrm>
            <a:off x="1334036" y="3166221"/>
            <a:ext cx="9433048" cy="2301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7000" b="1" cap="all" dirty="0">
                <a:sym typeface="Arial Narrow"/>
              </a:rPr>
              <a:t>методы ликвидации</a:t>
            </a:r>
            <a:endParaRPr lang="ru-RU" dirty="0"/>
          </a:p>
        </p:txBody>
      </p:sp>
      <p:sp>
        <p:nvSpPr>
          <p:cNvPr id="62" name="Название подразделения, лаборатории, факультета и т.д."/>
          <p:cNvSpPr txBox="1"/>
          <p:nvPr/>
        </p:nvSpPr>
        <p:spPr>
          <a:xfrm>
            <a:off x="2830959" y="798573"/>
            <a:ext cx="3816425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r">
              <a:defRPr sz="24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r>
              <a:rPr lang="ru-RU" sz="3200" dirty="0"/>
              <a:t>Факультет права</a:t>
            </a:r>
            <a:endParaRPr sz="3200" dirty="0"/>
          </a:p>
        </p:txBody>
      </p:sp>
      <p:pic>
        <p:nvPicPr>
          <p:cNvPr id="63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DEA4BB-77CC-48A3-9079-4B6F4E6839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292" b="15222"/>
          <a:stretch/>
        </p:blipFill>
        <p:spPr>
          <a:xfrm>
            <a:off x="18888744" y="357009"/>
            <a:ext cx="4728605" cy="1822674"/>
          </a:xfrm>
          <a:prstGeom prst="rect">
            <a:avLst/>
          </a:prstGeom>
        </p:spPr>
      </p:pic>
      <p:sp>
        <p:nvSpPr>
          <p:cNvPr id="9" name="Заголовок основного текста">
            <a:extLst>
              <a:ext uri="{FF2B5EF4-FFF2-40B4-BE49-F238E27FC236}">
                <a16:creationId xmlns:a16="http://schemas.microsoft.com/office/drawing/2014/main" id="{519D69FE-2822-4C54-A568-BA5246A2662A}"/>
              </a:ext>
            </a:extLst>
          </p:cNvPr>
          <p:cNvSpPr txBox="1"/>
          <p:nvPr/>
        </p:nvSpPr>
        <p:spPr>
          <a:xfrm>
            <a:off x="1534816" y="6418913"/>
            <a:ext cx="7056784" cy="3751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/>
          <a:lstStyle>
            <a:lvl1pPr algn="l">
              <a:defRPr sz="4200" b="1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pPr marL="571500" lvl="0" indent="-5715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механический способ</a:t>
            </a:r>
          </a:p>
          <a:p>
            <a:pPr marL="571500" lvl="0" indent="-5715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3600" dirty="0">
                <a:latin typeface="Arial" panose="020B0604020202020204" pitchFamily="34" charset="0"/>
                <a:ea typeface="Times New Roman" panose="02020603050405020304" pitchFamily="18" charset="0"/>
              </a:rPr>
              <a:t>п</a:t>
            </a:r>
            <a:r>
              <a:rPr lang="ru-RU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рименение диспергентов и сорбентов</a:t>
            </a:r>
          </a:p>
          <a:p>
            <a:pPr marL="571500" lvl="0" indent="-5715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3600" dirty="0">
                <a:latin typeface="Arial" panose="020B0604020202020204" pitchFamily="34" charset="0"/>
                <a:ea typeface="Times New Roman" panose="02020603050405020304" pitchFamily="18" charset="0"/>
              </a:rPr>
              <a:t>сжигание</a:t>
            </a:r>
          </a:p>
          <a:p>
            <a:pPr marL="571500" lvl="0" indent="-5715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3600" dirty="0">
                <a:latin typeface="Arial" panose="020B0604020202020204" pitchFamily="34" charset="0"/>
                <a:ea typeface="Times New Roman" panose="02020603050405020304" pitchFamily="18" charset="0"/>
              </a:rPr>
              <a:t>комбинированный способ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9B7488-722B-4679-8363-D8A9C324B6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7084" y="8259288"/>
            <a:ext cx="7173403" cy="47832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483D98-3828-4116-95A6-7599A98901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21082" y="2795397"/>
            <a:ext cx="7056785" cy="47072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6FE756-B703-4DC9-94FC-CB15400ADC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64208" y="5841214"/>
            <a:ext cx="6677000" cy="445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20658"/>
      </p:ext>
    </p:extLst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Линия"/>
          <p:cNvSpPr/>
          <p:nvPr/>
        </p:nvSpPr>
        <p:spPr>
          <a:xfrm>
            <a:off x="1201065" y="2214562"/>
            <a:ext cx="21506373" cy="1"/>
          </a:xfrm>
          <a:prstGeom prst="line">
            <a:avLst/>
          </a:prstGeom>
          <a:ln w="12700">
            <a:solidFill>
              <a:srgbClr val="253957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200"/>
            </a:pPr>
            <a:endParaRPr/>
          </a:p>
        </p:txBody>
      </p:sp>
      <p:sp>
        <p:nvSpPr>
          <p:cNvPr id="59" name="Очень крутой заголовок…"/>
          <p:cNvSpPr txBox="1"/>
          <p:nvPr/>
        </p:nvSpPr>
        <p:spPr>
          <a:xfrm>
            <a:off x="1334036" y="3166220"/>
            <a:ext cx="5313348" cy="6716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/>
          <a:lstStyle/>
          <a:p>
            <a:pPr algn="l">
              <a:defRPr sz="7000" b="1" cap="all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pPr>
            <a:r>
              <a:rPr lang="ru-RU" sz="7000" b="1" cap="all" dirty="0">
                <a:sym typeface="Arial Narrow"/>
              </a:rPr>
              <a:t>Индекс последовательности регулирования</a:t>
            </a:r>
            <a:endParaRPr lang="ru-RU" dirty="0"/>
          </a:p>
        </p:txBody>
      </p:sp>
      <p:sp>
        <p:nvSpPr>
          <p:cNvPr id="62" name="Название подразделения, лаборатории, факультета и т.д."/>
          <p:cNvSpPr txBox="1"/>
          <p:nvPr/>
        </p:nvSpPr>
        <p:spPr>
          <a:xfrm>
            <a:off x="2830959" y="798573"/>
            <a:ext cx="3816425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r">
              <a:defRPr sz="2400">
                <a:solidFill>
                  <a:srgbClr val="253957"/>
                </a:solidFill>
                <a:latin typeface="+mn-lt"/>
                <a:ea typeface="+mn-ea"/>
                <a:cs typeface="+mn-cs"/>
                <a:sym typeface="Arial Narrow"/>
              </a:defRPr>
            </a:lvl1pPr>
          </a:lstStyle>
          <a:p>
            <a:r>
              <a:rPr lang="ru-RU" sz="3200" dirty="0"/>
              <a:t>Факультет права</a:t>
            </a:r>
            <a:endParaRPr sz="3200" dirty="0"/>
          </a:p>
        </p:txBody>
      </p:sp>
      <p:pic>
        <p:nvPicPr>
          <p:cNvPr id="63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606" y="586180"/>
            <a:ext cx="1199579" cy="1199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DEA4BB-77CC-48A3-9079-4B6F4E6839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292" b="15222"/>
          <a:stretch/>
        </p:blipFill>
        <p:spPr>
          <a:xfrm>
            <a:off x="18888744" y="357009"/>
            <a:ext cx="4728605" cy="1822674"/>
          </a:xfrm>
          <a:prstGeom prst="rect">
            <a:avLst/>
          </a:prstGeom>
        </p:spPr>
      </p:pic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BF620B28-48BE-449F-AC4A-7F0CAA1A47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4265716"/>
              </p:ext>
            </p:extLst>
          </p:nvPr>
        </p:nvGraphicFramePr>
        <p:xfrm>
          <a:off x="7060244" y="2249442"/>
          <a:ext cx="15976872" cy="103872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543164563"/>
      </p:ext>
    </p:extLst>
  </p:cSld>
  <p:clrMapOvr>
    <a:masterClrMapping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Arial Narrow"/>
        <a:ea typeface="Arial Narrow"/>
        <a:cs typeface="Arial Narrow"/>
      </a:minorFont>
    </a:fontScheme>
    <a:fmtScheme name="White">
      <a:fillStyleLst>
        <a:solidFill>
          <a:srgbClr val="FFFFFF"/>
        </a:solidFill>
        <a:solidFill>
          <a:srgbClr val="FFFFFF"/>
        </a:solidFill>
        <a:solidFill>
          <a:srgbClr val="FFFFFF"/>
        </a:solidFill>
      </a:fillStyleLst>
      <a:lnStyleLst>
        <a:ln>
          <a:solidFill>
            <a:srgbClr val="000000"/>
          </a:solidFill>
        </a:ln>
        <a:ln>
          <a:solidFill>
            <a:srgbClr val="000000"/>
          </a:solidFill>
        </a:ln>
        <a:ln>
          <a:solidFill>
            <a:srgbClr val="000000"/>
          </a:solidFill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rgbClr val="FFFFFF"/>
        </a:solidFill>
        <a:solidFill>
          <a:srgbClr val="FFFFFF"/>
        </a:solidFill>
        <a:solidFill>
          <a:srgbClr val="FFFFFF"/>
        </a:soli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Arial Narrow"/>
        <a:ea typeface="Arial Narrow"/>
        <a:cs typeface="Arial Narrow"/>
      </a:minorFont>
    </a:fontScheme>
    <a:fmtScheme name="White">
      <a:fillStyleLst>
        <a:solidFill>
          <a:srgbClr val="FFFFFF"/>
        </a:solidFill>
        <a:solidFill>
          <a:srgbClr val="FFFFFF"/>
        </a:solidFill>
        <a:solidFill>
          <a:srgbClr val="FFFFFF"/>
        </a:solidFill>
      </a:fillStyleLst>
      <a:lnStyleLst>
        <a:ln>
          <a:solidFill>
            <a:srgbClr val="000000"/>
          </a:solidFill>
        </a:ln>
        <a:ln>
          <a:solidFill>
            <a:srgbClr val="000000"/>
          </a:solidFill>
        </a:ln>
        <a:ln>
          <a:solidFill>
            <a:srgbClr val="000000"/>
          </a:solidFill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rgbClr val="FFFFFF"/>
        </a:solidFill>
        <a:solidFill>
          <a:srgbClr val="FFFFFF"/>
        </a:solidFill>
        <a:solidFill>
          <a:srgbClr val="FFFFFF"/>
        </a:soli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414</Words>
  <Application>Microsoft Office PowerPoint</Application>
  <PresentationFormat>Произвольный</PresentationFormat>
  <Paragraphs>67</Paragraphs>
  <Slides>11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Arial</vt:lpstr>
      <vt:lpstr>Arial Narrow</vt:lpstr>
      <vt:lpstr>Helvetica</vt:lpstr>
      <vt:lpstr>Helvetica Light</vt:lpstr>
      <vt:lpstr>Helvetica Neue</vt:lpstr>
      <vt:lpstr>Symbol</vt:lpstr>
      <vt:lpstr>Times New Roman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Солдатова Лариса Владимировна</dc:creator>
  <cp:lastModifiedBy>Администратор</cp:lastModifiedBy>
  <cp:revision>14</cp:revision>
  <dcterms:modified xsi:type="dcterms:W3CDTF">2021-11-29T09:02:59Z</dcterms:modified>
</cp:coreProperties>
</file>