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341" r:id="rId3"/>
    <p:sldId id="265" r:id="rId4"/>
    <p:sldId id="281" r:id="rId5"/>
    <p:sldId id="329" r:id="rId6"/>
    <p:sldId id="283" r:id="rId7"/>
    <p:sldId id="330" r:id="rId8"/>
    <p:sldId id="335" r:id="rId9"/>
    <p:sldId id="275" r:id="rId10"/>
    <p:sldId id="268" r:id="rId11"/>
    <p:sldId id="340" r:id="rId12"/>
    <p:sldId id="342" r:id="rId13"/>
    <p:sldId id="343" r:id="rId14"/>
    <p:sldId id="344" r:id="rId15"/>
    <p:sldId id="345" r:id="rId16"/>
    <p:sldId id="346" r:id="rId17"/>
    <p:sldId id="347" r:id="rId18"/>
    <p:sldId id="263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83"/>
    <p:restoredTop sz="94590"/>
  </p:normalViewPr>
  <p:slideViewPr>
    <p:cSldViewPr>
      <p:cViewPr varScale="1">
        <p:scale>
          <a:sx n="43" d="100"/>
          <a:sy n="43" d="100"/>
        </p:scale>
        <p:origin x="384" y="22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7591DB-4A24-5846-9379-C63384320602}" type="doc">
      <dgm:prSet loTypeId="urn:microsoft.com/office/officeart/2005/8/layout/target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007913-DAD7-6346-8D7D-4C8EA09D3055}">
      <dgm:prSet phldrT="[Текст]"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4800" dirty="0"/>
            <a:t>Мир быстро изменяется </a:t>
          </a:r>
        </a:p>
        <a:p>
          <a:pPr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dirty="0"/>
        </a:p>
      </dgm:t>
    </dgm:pt>
    <dgm:pt modelId="{B312D5B7-EDF6-7442-B2A7-84205A36A900}" type="parTrans" cxnId="{756375E5-84EB-3646-8BE6-A9D88C54DF4A}">
      <dgm:prSet/>
      <dgm:spPr/>
      <dgm:t>
        <a:bodyPr/>
        <a:lstStyle/>
        <a:p>
          <a:endParaRPr lang="ru-RU"/>
        </a:p>
      </dgm:t>
    </dgm:pt>
    <dgm:pt modelId="{4D4A84F5-8B76-6A47-8260-6FF97E3DDB9A}" type="sibTrans" cxnId="{756375E5-84EB-3646-8BE6-A9D88C54DF4A}">
      <dgm:prSet/>
      <dgm:spPr/>
      <dgm:t>
        <a:bodyPr/>
        <a:lstStyle/>
        <a:p>
          <a:endParaRPr lang="ru-RU"/>
        </a:p>
      </dgm:t>
    </dgm:pt>
    <dgm:pt modelId="{1CA37587-9532-7F45-8A48-FBCC5D4FB6BF}">
      <dgm:prSet phldrT="[Текст]" custT="1"/>
      <dgm:spPr/>
      <dgm:t>
        <a:bodyPr/>
        <a:lstStyle/>
        <a:p>
          <a:r>
            <a:rPr lang="ru-RU" sz="4400" dirty="0"/>
            <a:t>Новизна, изменчивость, неопределенность будущего стали нормой жизни </a:t>
          </a:r>
        </a:p>
      </dgm:t>
    </dgm:pt>
    <dgm:pt modelId="{64D898E4-87B6-194D-B380-F84D30E74617}" type="parTrans" cxnId="{80A68E0A-E37B-1D4F-9BB7-32A292B445AF}">
      <dgm:prSet/>
      <dgm:spPr/>
      <dgm:t>
        <a:bodyPr/>
        <a:lstStyle/>
        <a:p>
          <a:endParaRPr lang="ru-RU"/>
        </a:p>
      </dgm:t>
    </dgm:pt>
    <dgm:pt modelId="{7041CD58-AF35-F344-9927-8325E52BB021}" type="sibTrans" cxnId="{80A68E0A-E37B-1D4F-9BB7-32A292B445AF}">
      <dgm:prSet/>
      <dgm:spPr/>
      <dgm:t>
        <a:bodyPr/>
        <a:lstStyle/>
        <a:p>
          <a:endParaRPr lang="ru-RU"/>
        </a:p>
      </dgm:t>
    </dgm:pt>
    <dgm:pt modelId="{1DCDF633-0623-BD41-AB9F-BC80DB04A57D}">
      <dgm:prSet phldrT="[Текст]" custT="1"/>
      <dgm:spPr/>
      <dgm:t>
        <a:bodyPr/>
        <a:lstStyle/>
        <a:p>
          <a:pPr algn="l"/>
          <a:r>
            <a:rPr lang="ru-RU" sz="4800" dirty="0"/>
            <a:t>Задача взращивать субъективность </a:t>
          </a:r>
        </a:p>
        <a:p>
          <a:pPr algn="l"/>
          <a:r>
            <a:rPr lang="ru-RU" sz="4800" dirty="0"/>
            <a:t>и способность к </a:t>
          </a:r>
          <a:r>
            <a:rPr lang="ru-RU" sz="4800" dirty="0" err="1"/>
            <a:t>преадаптации</a:t>
          </a:r>
          <a:r>
            <a:rPr lang="ru-RU" sz="4800" dirty="0"/>
            <a:t> в образовании</a:t>
          </a:r>
        </a:p>
      </dgm:t>
    </dgm:pt>
    <dgm:pt modelId="{19892578-B49C-394D-875D-0A3AE24F9F7A}" type="parTrans" cxnId="{1FA64153-CFC3-5049-9076-13944016690E}">
      <dgm:prSet/>
      <dgm:spPr/>
      <dgm:t>
        <a:bodyPr/>
        <a:lstStyle/>
        <a:p>
          <a:endParaRPr lang="ru-RU"/>
        </a:p>
      </dgm:t>
    </dgm:pt>
    <dgm:pt modelId="{A6A92D58-3BA8-9941-B693-B6C850215FC4}" type="sibTrans" cxnId="{1FA64153-CFC3-5049-9076-13944016690E}">
      <dgm:prSet/>
      <dgm:spPr/>
      <dgm:t>
        <a:bodyPr/>
        <a:lstStyle/>
        <a:p>
          <a:endParaRPr lang="ru-RU"/>
        </a:p>
      </dgm:t>
    </dgm:pt>
    <dgm:pt modelId="{F3348695-8048-8940-B4F5-F7880A1913D7}">
      <dgm:prSet phldrT="[Текст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dirty="0"/>
            <a:t>Внутренняя мотивация, инициативность, </a:t>
          </a:r>
          <a:r>
            <a:rPr lang="ru-RU" dirty="0" err="1"/>
            <a:t>саморегуляция</a:t>
          </a:r>
          <a:r>
            <a:rPr lang="ru-RU" dirty="0"/>
            <a:t> становятся жизненно важными качествами</a:t>
          </a:r>
        </a:p>
      </dgm:t>
    </dgm:pt>
    <dgm:pt modelId="{41A04D9B-6725-A646-A7F0-266384C645E2}" type="parTrans" cxnId="{8C8436A2-670D-9741-A13E-4AD17EF6FD28}">
      <dgm:prSet/>
      <dgm:spPr/>
      <dgm:t>
        <a:bodyPr/>
        <a:lstStyle/>
        <a:p>
          <a:endParaRPr lang="ru-RU"/>
        </a:p>
      </dgm:t>
    </dgm:pt>
    <dgm:pt modelId="{490110D5-19EC-B14F-B618-5F44EDE9AE7D}" type="sibTrans" cxnId="{8C8436A2-670D-9741-A13E-4AD17EF6FD28}">
      <dgm:prSet/>
      <dgm:spPr/>
      <dgm:t>
        <a:bodyPr/>
        <a:lstStyle/>
        <a:p>
          <a:endParaRPr lang="ru-RU"/>
        </a:p>
      </dgm:t>
    </dgm:pt>
    <dgm:pt modelId="{CCE31CE4-E5F9-4940-8B74-7AD01B7B83FC}">
      <dgm:prSet phldrT="[Текст]" custT="1"/>
      <dgm:spPr/>
      <dgm:t>
        <a:bodyPr/>
        <a:lstStyle/>
        <a:p>
          <a:pPr algn="l"/>
          <a:r>
            <a:rPr lang="ru-RU" sz="4800" dirty="0"/>
            <a:t>Изменение в образовании</a:t>
          </a:r>
        </a:p>
      </dgm:t>
    </dgm:pt>
    <dgm:pt modelId="{45A651AC-337D-AC48-A892-69F591D3FCF0}" type="parTrans" cxnId="{20964712-7374-434B-978B-D47FF4DC94A9}">
      <dgm:prSet/>
      <dgm:spPr/>
      <dgm:t>
        <a:bodyPr/>
        <a:lstStyle/>
        <a:p>
          <a:endParaRPr lang="ru-RU"/>
        </a:p>
      </dgm:t>
    </dgm:pt>
    <dgm:pt modelId="{F1946AA5-39E4-3F46-AF28-0431DA0BD240}" type="sibTrans" cxnId="{20964712-7374-434B-978B-D47FF4DC94A9}">
      <dgm:prSet/>
      <dgm:spPr/>
      <dgm:t>
        <a:bodyPr/>
        <a:lstStyle/>
        <a:p>
          <a:endParaRPr lang="ru-RU"/>
        </a:p>
      </dgm:t>
    </dgm:pt>
    <dgm:pt modelId="{D936E6CA-B1B8-DF4A-B894-A85CB6786315}">
      <dgm:prSet/>
      <dgm:spPr/>
      <dgm:t>
        <a:bodyPr/>
        <a:lstStyle/>
        <a:p>
          <a:r>
            <a:rPr lang="ru-RU" dirty="0"/>
            <a:t>Развитие самостоятельности познания и </a:t>
          </a:r>
          <a:r>
            <a:rPr lang="ru-RU" dirty="0" err="1"/>
            <a:t>метапознания</a:t>
          </a:r>
          <a:r>
            <a:rPr lang="ru-RU" dirty="0"/>
            <a:t> как важные векторы развития</a:t>
          </a:r>
        </a:p>
      </dgm:t>
    </dgm:pt>
    <dgm:pt modelId="{2DB5014E-CDDD-A940-B824-4656E978B106}" type="parTrans" cxnId="{606A49E5-F38B-B248-A3FB-1E0861C4C27C}">
      <dgm:prSet/>
      <dgm:spPr/>
      <dgm:t>
        <a:bodyPr/>
        <a:lstStyle/>
        <a:p>
          <a:endParaRPr lang="ru-RU"/>
        </a:p>
      </dgm:t>
    </dgm:pt>
    <dgm:pt modelId="{F80E914E-F22D-0941-8635-A0CAD48CD6B2}" type="sibTrans" cxnId="{606A49E5-F38B-B248-A3FB-1E0861C4C27C}">
      <dgm:prSet/>
      <dgm:spPr/>
      <dgm:t>
        <a:bodyPr/>
        <a:lstStyle/>
        <a:p>
          <a:endParaRPr lang="ru-RU"/>
        </a:p>
      </dgm:t>
    </dgm:pt>
    <dgm:pt modelId="{F78517F6-BC5B-D348-93A4-F944DD4A2A42}">
      <dgm:prSet phldrT="[Текст]" custT="1"/>
      <dgm:spPr/>
      <dgm:t>
        <a:bodyPr/>
        <a:lstStyle/>
        <a:p>
          <a:pPr lvl="1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ru-RU" sz="4000" dirty="0"/>
            <a:t>Ситуация выбора и самоопределения в образовании; инициативы и продуктивного действия</a:t>
          </a:r>
        </a:p>
      </dgm:t>
    </dgm:pt>
    <dgm:pt modelId="{107D0035-5E1B-9F44-B6DA-D7DC1D278493}" type="parTrans" cxnId="{F09EDBA5-205E-B24D-9C63-05164491EE90}">
      <dgm:prSet/>
      <dgm:spPr/>
      <dgm:t>
        <a:bodyPr/>
        <a:lstStyle/>
        <a:p>
          <a:endParaRPr lang="ru-RU"/>
        </a:p>
      </dgm:t>
    </dgm:pt>
    <dgm:pt modelId="{21326DC4-D2B6-9B4B-8EF1-BC5BAC33CCD7}" type="sibTrans" cxnId="{F09EDBA5-205E-B24D-9C63-05164491EE90}">
      <dgm:prSet/>
      <dgm:spPr/>
      <dgm:t>
        <a:bodyPr/>
        <a:lstStyle/>
        <a:p>
          <a:endParaRPr lang="ru-RU"/>
        </a:p>
      </dgm:t>
    </dgm:pt>
    <dgm:pt modelId="{7DA3F8B2-FB02-424B-AAA0-C3F9BBF9A341}">
      <dgm:prSet phldrT="[Текст]" custT="1"/>
      <dgm:spPr/>
      <dgm:t>
        <a:bodyPr/>
        <a:lstStyle/>
        <a:p>
          <a:pPr lvl="1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ru-RU" sz="4000" dirty="0"/>
            <a:t>Развитие исследовательской и проектной деятельности учащихся</a:t>
          </a:r>
        </a:p>
      </dgm:t>
    </dgm:pt>
    <dgm:pt modelId="{5AE89D96-7E30-3242-8FFF-A793A74F83DE}" type="parTrans" cxnId="{8384E1D6-F0D9-A54A-8031-961DF05A992F}">
      <dgm:prSet/>
      <dgm:spPr/>
      <dgm:t>
        <a:bodyPr/>
        <a:lstStyle/>
        <a:p>
          <a:endParaRPr lang="ru-RU"/>
        </a:p>
      </dgm:t>
    </dgm:pt>
    <dgm:pt modelId="{B669607A-1777-B04B-AF08-6635A99FFEE4}" type="sibTrans" cxnId="{8384E1D6-F0D9-A54A-8031-961DF05A992F}">
      <dgm:prSet/>
      <dgm:spPr/>
      <dgm:t>
        <a:bodyPr/>
        <a:lstStyle/>
        <a:p>
          <a:endParaRPr lang="ru-RU"/>
        </a:p>
      </dgm:t>
    </dgm:pt>
    <dgm:pt modelId="{5A74B6E4-BDF7-F147-99EC-795251B58E39}" type="pres">
      <dgm:prSet presAssocID="{CF7591DB-4A24-5846-9379-C63384320602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19A7A5F0-2CB1-1A41-99F0-50809EA1AF2D}" type="pres">
      <dgm:prSet presAssocID="{2E007913-DAD7-6346-8D7D-4C8EA09D3055}" presName="circle1" presStyleLbl="node1" presStyleIdx="0" presStyleCnt="3"/>
      <dgm:spPr/>
    </dgm:pt>
    <dgm:pt modelId="{1E26B2C6-980A-CB4B-98E6-A8B4C8060241}" type="pres">
      <dgm:prSet presAssocID="{2E007913-DAD7-6346-8D7D-4C8EA09D3055}" presName="space" presStyleCnt="0"/>
      <dgm:spPr/>
    </dgm:pt>
    <dgm:pt modelId="{5B743B44-22DE-9E45-B2A5-23412F532E19}" type="pres">
      <dgm:prSet presAssocID="{2E007913-DAD7-6346-8D7D-4C8EA09D3055}" presName="rect1" presStyleLbl="alignAcc1" presStyleIdx="0" presStyleCnt="3" custScaleX="109343" custLinFactNeighborX="3976" custLinFactNeighborY="-261"/>
      <dgm:spPr/>
    </dgm:pt>
    <dgm:pt modelId="{57E0B37D-DC54-3B45-B7A0-027F77AA6FBF}" type="pres">
      <dgm:prSet presAssocID="{1DCDF633-0623-BD41-AB9F-BC80DB04A57D}" presName="vertSpace2" presStyleLbl="node1" presStyleIdx="0" presStyleCnt="3"/>
      <dgm:spPr/>
    </dgm:pt>
    <dgm:pt modelId="{2AA68410-9F0E-984A-A579-7C200B554AB4}" type="pres">
      <dgm:prSet presAssocID="{1DCDF633-0623-BD41-AB9F-BC80DB04A57D}" presName="circle2" presStyleLbl="node1" presStyleIdx="1" presStyleCnt="3"/>
      <dgm:spPr/>
    </dgm:pt>
    <dgm:pt modelId="{EAA7D715-5128-BA4C-A3F7-F575928D686D}" type="pres">
      <dgm:prSet presAssocID="{1DCDF633-0623-BD41-AB9F-BC80DB04A57D}" presName="rect2" presStyleLbl="alignAcc1" presStyleIdx="1" presStyleCnt="3" custScaleX="109460"/>
      <dgm:spPr/>
    </dgm:pt>
    <dgm:pt modelId="{EF179266-251B-2B41-9275-2C7C3D796DA3}" type="pres">
      <dgm:prSet presAssocID="{CCE31CE4-E5F9-4940-8B74-7AD01B7B83FC}" presName="vertSpace3" presStyleLbl="node1" presStyleIdx="1" presStyleCnt="3"/>
      <dgm:spPr/>
    </dgm:pt>
    <dgm:pt modelId="{28E346BB-3353-5C47-9E09-43C6480064B9}" type="pres">
      <dgm:prSet presAssocID="{CCE31CE4-E5F9-4940-8B74-7AD01B7B83FC}" presName="circle3" presStyleLbl="node1" presStyleIdx="2" presStyleCnt="3"/>
      <dgm:spPr/>
    </dgm:pt>
    <dgm:pt modelId="{FB0934E3-090B-2840-8001-1076F16958F7}" type="pres">
      <dgm:prSet presAssocID="{CCE31CE4-E5F9-4940-8B74-7AD01B7B83FC}" presName="rect3" presStyleLbl="alignAcc1" presStyleIdx="2" presStyleCnt="3" custScaleX="109460"/>
      <dgm:spPr/>
    </dgm:pt>
    <dgm:pt modelId="{671969B6-1B61-DD4D-9501-C6ED2240D15F}" type="pres">
      <dgm:prSet presAssocID="{2E007913-DAD7-6346-8D7D-4C8EA09D3055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E0A73922-4EE6-CA4C-916A-26A2C47D2C59}" type="pres">
      <dgm:prSet presAssocID="{2E007913-DAD7-6346-8D7D-4C8EA09D3055}" presName="rect1ChTx" presStyleLbl="alignAcc1" presStyleIdx="2" presStyleCnt="3" custScaleX="104343">
        <dgm:presLayoutVars>
          <dgm:bulletEnabled val="1"/>
        </dgm:presLayoutVars>
      </dgm:prSet>
      <dgm:spPr/>
    </dgm:pt>
    <dgm:pt modelId="{BBDDA82D-1300-7F47-9A56-199AB35E2E9C}" type="pres">
      <dgm:prSet presAssocID="{1DCDF633-0623-BD41-AB9F-BC80DB04A57D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1C24C109-CAB7-AA48-81D1-15392C106C3A}" type="pres">
      <dgm:prSet presAssocID="{1DCDF633-0623-BD41-AB9F-BC80DB04A57D}" presName="rect2ChTx" presStyleLbl="alignAcc1" presStyleIdx="2" presStyleCnt="3">
        <dgm:presLayoutVars>
          <dgm:bulletEnabled val="1"/>
        </dgm:presLayoutVars>
      </dgm:prSet>
      <dgm:spPr/>
    </dgm:pt>
    <dgm:pt modelId="{559FE0F2-F29B-9743-AF62-0AB12BA70D8E}" type="pres">
      <dgm:prSet presAssocID="{CCE31CE4-E5F9-4940-8B74-7AD01B7B83FC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1C6B7945-ABC7-2343-AEE1-F7914D9208F4}" type="pres">
      <dgm:prSet presAssocID="{CCE31CE4-E5F9-4940-8B74-7AD01B7B83FC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80A68E0A-E37B-1D4F-9BB7-32A292B445AF}" srcId="{2E007913-DAD7-6346-8D7D-4C8EA09D3055}" destId="{1CA37587-9532-7F45-8A48-FBCC5D4FB6BF}" srcOrd="0" destOrd="0" parTransId="{64D898E4-87B6-194D-B380-F84D30E74617}" sibTransId="{7041CD58-AF35-F344-9927-8325E52BB021}"/>
    <dgm:cxn modelId="{20964712-7374-434B-978B-D47FF4DC94A9}" srcId="{CF7591DB-4A24-5846-9379-C63384320602}" destId="{CCE31CE4-E5F9-4940-8B74-7AD01B7B83FC}" srcOrd="2" destOrd="0" parTransId="{45A651AC-337D-AC48-A892-69F591D3FCF0}" sibTransId="{F1946AA5-39E4-3F46-AF28-0431DA0BD240}"/>
    <dgm:cxn modelId="{4CC5EF1D-899E-3A46-B6FC-269D0099FD15}" type="presOf" srcId="{2E007913-DAD7-6346-8D7D-4C8EA09D3055}" destId="{671969B6-1B61-DD4D-9501-C6ED2240D15F}" srcOrd="1" destOrd="0" presId="urn:microsoft.com/office/officeart/2005/8/layout/target3"/>
    <dgm:cxn modelId="{791D1548-D0BD-1B43-974D-4C63E8CA2822}" type="presOf" srcId="{CF7591DB-4A24-5846-9379-C63384320602}" destId="{5A74B6E4-BDF7-F147-99EC-795251B58E39}" srcOrd="0" destOrd="0" presId="urn:microsoft.com/office/officeart/2005/8/layout/target3"/>
    <dgm:cxn modelId="{1FA64153-CFC3-5049-9076-13944016690E}" srcId="{CF7591DB-4A24-5846-9379-C63384320602}" destId="{1DCDF633-0623-BD41-AB9F-BC80DB04A57D}" srcOrd="1" destOrd="0" parTransId="{19892578-B49C-394D-875D-0A3AE24F9F7A}" sibTransId="{A6A92D58-3BA8-9941-B693-B6C850215FC4}"/>
    <dgm:cxn modelId="{A6D6EF68-CADA-A840-A00F-E9F59AED26C3}" type="presOf" srcId="{D936E6CA-B1B8-DF4A-B894-A85CB6786315}" destId="{1C24C109-CAB7-AA48-81D1-15392C106C3A}" srcOrd="0" destOrd="1" presId="urn:microsoft.com/office/officeart/2005/8/layout/target3"/>
    <dgm:cxn modelId="{91B12971-4E3F-B048-A830-BA16D61886D5}" type="presOf" srcId="{F78517F6-BC5B-D348-93A4-F944DD4A2A42}" destId="{1C6B7945-ABC7-2343-AEE1-F7914D9208F4}" srcOrd="0" destOrd="0" presId="urn:microsoft.com/office/officeart/2005/8/layout/target3"/>
    <dgm:cxn modelId="{6DF8378B-D545-E14E-BA81-DA014B5E30FA}" type="presOf" srcId="{CCE31CE4-E5F9-4940-8B74-7AD01B7B83FC}" destId="{FB0934E3-090B-2840-8001-1076F16958F7}" srcOrd="0" destOrd="0" presId="urn:microsoft.com/office/officeart/2005/8/layout/target3"/>
    <dgm:cxn modelId="{516C71A0-16D4-184E-AD16-AA7E8C57EA9B}" type="presOf" srcId="{2E007913-DAD7-6346-8D7D-4C8EA09D3055}" destId="{5B743B44-22DE-9E45-B2A5-23412F532E19}" srcOrd="0" destOrd="0" presId="urn:microsoft.com/office/officeart/2005/8/layout/target3"/>
    <dgm:cxn modelId="{8C8436A2-670D-9741-A13E-4AD17EF6FD28}" srcId="{1DCDF633-0623-BD41-AB9F-BC80DB04A57D}" destId="{F3348695-8048-8940-B4F5-F7880A1913D7}" srcOrd="0" destOrd="0" parTransId="{41A04D9B-6725-A646-A7F0-266384C645E2}" sibTransId="{490110D5-19EC-B14F-B618-5F44EDE9AE7D}"/>
    <dgm:cxn modelId="{6510B7A5-7435-2149-89E4-7907CDBED7EB}" type="presOf" srcId="{1CA37587-9532-7F45-8A48-FBCC5D4FB6BF}" destId="{E0A73922-4EE6-CA4C-916A-26A2C47D2C59}" srcOrd="0" destOrd="0" presId="urn:microsoft.com/office/officeart/2005/8/layout/target3"/>
    <dgm:cxn modelId="{F09EDBA5-205E-B24D-9C63-05164491EE90}" srcId="{CCE31CE4-E5F9-4940-8B74-7AD01B7B83FC}" destId="{F78517F6-BC5B-D348-93A4-F944DD4A2A42}" srcOrd="0" destOrd="0" parTransId="{107D0035-5E1B-9F44-B6DA-D7DC1D278493}" sibTransId="{21326DC4-D2B6-9B4B-8EF1-BC5BAC33CCD7}"/>
    <dgm:cxn modelId="{FB5CC9A9-3B26-0340-A551-858071E23840}" type="presOf" srcId="{1DCDF633-0623-BD41-AB9F-BC80DB04A57D}" destId="{EAA7D715-5128-BA4C-A3F7-F575928D686D}" srcOrd="0" destOrd="0" presId="urn:microsoft.com/office/officeart/2005/8/layout/target3"/>
    <dgm:cxn modelId="{8384E1D6-F0D9-A54A-8031-961DF05A992F}" srcId="{CCE31CE4-E5F9-4940-8B74-7AD01B7B83FC}" destId="{7DA3F8B2-FB02-424B-AAA0-C3F9BBF9A341}" srcOrd="1" destOrd="0" parTransId="{5AE89D96-7E30-3242-8FFF-A793A74F83DE}" sibTransId="{B669607A-1777-B04B-AF08-6635A99FFEE4}"/>
    <dgm:cxn modelId="{227178DB-5BC8-804C-A9D6-CB82B637143A}" type="presOf" srcId="{7DA3F8B2-FB02-424B-AAA0-C3F9BBF9A341}" destId="{1C6B7945-ABC7-2343-AEE1-F7914D9208F4}" srcOrd="0" destOrd="1" presId="urn:microsoft.com/office/officeart/2005/8/layout/target3"/>
    <dgm:cxn modelId="{4322F5DF-F3FA-7442-8C04-9A548E115E7C}" type="presOf" srcId="{CCE31CE4-E5F9-4940-8B74-7AD01B7B83FC}" destId="{559FE0F2-F29B-9743-AF62-0AB12BA70D8E}" srcOrd="1" destOrd="0" presId="urn:microsoft.com/office/officeart/2005/8/layout/target3"/>
    <dgm:cxn modelId="{D2D210E1-22FF-5342-8ACA-51A461805F2A}" type="presOf" srcId="{F3348695-8048-8940-B4F5-F7880A1913D7}" destId="{1C24C109-CAB7-AA48-81D1-15392C106C3A}" srcOrd="0" destOrd="0" presId="urn:microsoft.com/office/officeart/2005/8/layout/target3"/>
    <dgm:cxn modelId="{606A49E5-F38B-B248-A3FB-1E0861C4C27C}" srcId="{1DCDF633-0623-BD41-AB9F-BC80DB04A57D}" destId="{D936E6CA-B1B8-DF4A-B894-A85CB6786315}" srcOrd="1" destOrd="0" parTransId="{2DB5014E-CDDD-A940-B824-4656E978B106}" sibTransId="{F80E914E-F22D-0941-8635-A0CAD48CD6B2}"/>
    <dgm:cxn modelId="{756375E5-84EB-3646-8BE6-A9D88C54DF4A}" srcId="{CF7591DB-4A24-5846-9379-C63384320602}" destId="{2E007913-DAD7-6346-8D7D-4C8EA09D3055}" srcOrd="0" destOrd="0" parTransId="{B312D5B7-EDF6-7442-B2A7-84205A36A900}" sibTransId="{4D4A84F5-8B76-6A47-8260-6FF97E3DDB9A}"/>
    <dgm:cxn modelId="{C1F5D9F8-E0BB-124B-BA07-ADBC3CF40051}" type="presOf" srcId="{1DCDF633-0623-BD41-AB9F-BC80DB04A57D}" destId="{BBDDA82D-1300-7F47-9A56-199AB35E2E9C}" srcOrd="1" destOrd="0" presId="urn:microsoft.com/office/officeart/2005/8/layout/target3"/>
    <dgm:cxn modelId="{27C89B30-6A7E-4C43-AD06-963B7894C504}" type="presParOf" srcId="{5A74B6E4-BDF7-F147-99EC-795251B58E39}" destId="{19A7A5F0-2CB1-1A41-99F0-50809EA1AF2D}" srcOrd="0" destOrd="0" presId="urn:microsoft.com/office/officeart/2005/8/layout/target3"/>
    <dgm:cxn modelId="{E723C98E-1282-164F-9E39-5BD196D40CE9}" type="presParOf" srcId="{5A74B6E4-BDF7-F147-99EC-795251B58E39}" destId="{1E26B2C6-980A-CB4B-98E6-A8B4C8060241}" srcOrd="1" destOrd="0" presId="urn:microsoft.com/office/officeart/2005/8/layout/target3"/>
    <dgm:cxn modelId="{DBA1E083-4D09-B440-BF68-6CB2C4E8F522}" type="presParOf" srcId="{5A74B6E4-BDF7-F147-99EC-795251B58E39}" destId="{5B743B44-22DE-9E45-B2A5-23412F532E19}" srcOrd="2" destOrd="0" presId="urn:microsoft.com/office/officeart/2005/8/layout/target3"/>
    <dgm:cxn modelId="{D2CAE4FA-EE6B-864A-8A9F-6C13A3FA7B9A}" type="presParOf" srcId="{5A74B6E4-BDF7-F147-99EC-795251B58E39}" destId="{57E0B37D-DC54-3B45-B7A0-027F77AA6FBF}" srcOrd="3" destOrd="0" presId="urn:microsoft.com/office/officeart/2005/8/layout/target3"/>
    <dgm:cxn modelId="{620A6F10-D8EF-3544-B1AB-5CA6E0DA513A}" type="presParOf" srcId="{5A74B6E4-BDF7-F147-99EC-795251B58E39}" destId="{2AA68410-9F0E-984A-A579-7C200B554AB4}" srcOrd="4" destOrd="0" presId="urn:microsoft.com/office/officeart/2005/8/layout/target3"/>
    <dgm:cxn modelId="{B1885F1D-7CE2-3147-889B-85818F427526}" type="presParOf" srcId="{5A74B6E4-BDF7-F147-99EC-795251B58E39}" destId="{EAA7D715-5128-BA4C-A3F7-F575928D686D}" srcOrd="5" destOrd="0" presId="urn:microsoft.com/office/officeart/2005/8/layout/target3"/>
    <dgm:cxn modelId="{AD31F29B-F24D-EB41-8EF3-0FA5868F1378}" type="presParOf" srcId="{5A74B6E4-BDF7-F147-99EC-795251B58E39}" destId="{EF179266-251B-2B41-9275-2C7C3D796DA3}" srcOrd="6" destOrd="0" presId="urn:microsoft.com/office/officeart/2005/8/layout/target3"/>
    <dgm:cxn modelId="{892E8C81-84A6-294C-ACFF-D1BFDB0EFB80}" type="presParOf" srcId="{5A74B6E4-BDF7-F147-99EC-795251B58E39}" destId="{28E346BB-3353-5C47-9E09-43C6480064B9}" srcOrd="7" destOrd="0" presId="urn:microsoft.com/office/officeart/2005/8/layout/target3"/>
    <dgm:cxn modelId="{65765BFC-779A-8A49-9259-EE2212AA4460}" type="presParOf" srcId="{5A74B6E4-BDF7-F147-99EC-795251B58E39}" destId="{FB0934E3-090B-2840-8001-1076F16958F7}" srcOrd="8" destOrd="0" presId="urn:microsoft.com/office/officeart/2005/8/layout/target3"/>
    <dgm:cxn modelId="{067B467F-3C35-BF44-9F12-82FC335FA030}" type="presParOf" srcId="{5A74B6E4-BDF7-F147-99EC-795251B58E39}" destId="{671969B6-1B61-DD4D-9501-C6ED2240D15F}" srcOrd="9" destOrd="0" presId="urn:microsoft.com/office/officeart/2005/8/layout/target3"/>
    <dgm:cxn modelId="{4E910FFB-B730-6F44-9C79-26B81532AFD7}" type="presParOf" srcId="{5A74B6E4-BDF7-F147-99EC-795251B58E39}" destId="{E0A73922-4EE6-CA4C-916A-26A2C47D2C59}" srcOrd="10" destOrd="0" presId="urn:microsoft.com/office/officeart/2005/8/layout/target3"/>
    <dgm:cxn modelId="{13874C06-A065-1441-AB47-15939F8A7F41}" type="presParOf" srcId="{5A74B6E4-BDF7-F147-99EC-795251B58E39}" destId="{BBDDA82D-1300-7F47-9A56-199AB35E2E9C}" srcOrd="11" destOrd="0" presId="urn:microsoft.com/office/officeart/2005/8/layout/target3"/>
    <dgm:cxn modelId="{ADE575CC-3DDB-ED40-A795-4941BD3BB495}" type="presParOf" srcId="{5A74B6E4-BDF7-F147-99EC-795251B58E39}" destId="{1C24C109-CAB7-AA48-81D1-15392C106C3A}" srcOrd="12" destOrd="0" presId="urn:microsoft.com/office/officeart/2005/8/layout/target3"/>
    <dgm:cxn modelId="{2473857C-6A57-CD49-910C-A3A613ED25CD}" type="presParOf" srcId="{5A74B6E4-BDF7-F147-99EC-795251B58E39}" destId="{559FE0F2-F29B-9743-AF62-0AB12BA70D8E}" srcOrd="13" destOrd="0" presId="urn:microsoft.com/office/officeart/2005/8/layout/target3"/>
    <dgm:cxn modelId="{45B33C7D-9594-0441-8CCC-732DA1C16ABE}" type="presParOf" srcId="{5A74B6E4-BDF7-F147-99EC-795251B58E39}" destId="{1C6B7945-ABC7-2343-AEE1-F7914D9208F4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7BF73DB-2438-B44A-9E09-616E41FB5A54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D8D66B-4A91-4341-BC27-1F47FE462D53}">
      <dgm:prSet phldrT="[Текст]" custT="1"/>
      <dgm:spPr/>
      <dgm:t>
        <a:bodyPr/>
        <a:lstStyle/>
        <a:p>
          <a:r>
            <a:rPr lang="ru-RU" sz="6600" dirty="0"/>
            <a:t>Формат итогового результата</a:t>
          </a:r>
        </a:p>
      </dgm:t>
    </dgm:pt>
    <dgm:pt modelId="{05CDA182-6460-284B-8FF1-7D722ED27798}" type="parTrans" cxnId="{47DD79FD-C628-314F-B635-D3B22847E834}">
      <dgm:prSet/>
      <dgm:spPr/>
      <dgm:t>
        <a:bodyPr/>
        <a:lstStyle/>
        <a:p>
          <a:endParaRPr lang="ru-RU"/>
        </a:p>
      </dgm:t>
    </dgm:pt>
    <dgm:pt modelId="{15AE8621-AD78-A84C-A7C1-7D863B1F3F62}" type="sibTrans" cxnId="{47DD79FD-C628-314F-B635-D3B22847E834}">
      <dgm:prSet/>
      <dgm:spPr/>
      <dgm:t>
        <a:bodyPr/>
        <a:lstStyle/>
        <a:p>
          <a:endParaRPr lang="ru-RU"/>
        </a:p>
      </dgm:t>
    </dgm:pt>
    <dgm:pt modelId="{46616C52-3997-B94F-A616-2881070BF054}">
      <dgm:prSet phldrT="[Текст]" custT="1"/>
      <dgm:spPr/>
      <dgm:t>
        <a:bodyPr/>
        <a:lstStyle/>
        <a:p>
          <a:r>
            <a:rPr lang="ru-RU" sz="4000" dirty="0"/>
            <a:t>какой-то один из перечня (текст работы, тезисы, статья, постер, презентация)</a:t>
          </a:r>
        </a:p>
      </dgm:t>
    </dgm:pt>
    <dgm:pt modelId="{50A710AC-F791-744C-8C14-548ED6737372}" type="parTrans" cxnId="{B3C6BECF-3EB4-574F-818F-FCDD3B703F52}">
      <dgm:prSet/>
      <dgm:spPr/>
      <dgm:t>
        <a:bodyPr/>
        <a:lstStyle/>
        <a:p>
          <a:endParaRPr lang="ru-RU"/>
        </a:p>
      </dgm:t>
    </dgm:pt>
    <dgm:pt modelId="{87E377E5-5CEE-9C41-AE22-E0D471142E92}" type="sibTrans" cxnId="{B3C6BECF-3EB4-574F-818F-FCDD3B703F52}">
      <dgm:prSet/>
      <dgm:spPr/>
      <dgm:t>
        <a:bodyPr/>
        <a:lstStyle/>
        <a:p>
          <a:endParaRPr lang="ru-RU"/>
        </a:p>
      </dgm:t>
    </dgm:pt>
    <dgm:pt modelId="{BD01F697-2A03-524F-B2A0-F1856CEE4C99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6600" dirty="0"/>
            <a:t>Формат представления</a:t>
          </a:r>
        </a:p>
        <a:p>
          <a:pPr marL="0"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600" dirty="0"/>
        </a:p>
      </dgm:t>
    </dgm:pt>
    <dgm:pt modelId="{3BD96C50-E56E-9947-8BE8-0FE525E3D745}" type="parTrans" cxnId="{80E9F6E2-4F15-DC47-A1BD-0F7F1877D20B}">
      <dgm:prSet/>
      <dgm:spPr/>
      <dgm:t>
        <a:bodyPr/>
        <a:lstStyle/>
        <a:p>
          <a:endParaRPr lang="ru-RU"/>
        </a:p>
      </dgm:t>
    </dgm:pt>
    <dgm:pt modelId="{6F18690A-FDA5-6F4C-9668-38E37BDAC10E}" type="sibTrans" cxnId="{80E9F6E2-4F15-DC47-A1BD-0F7F1877D20B}">
      <dgm:prSet/>
      <dgm:spPr/>
      <dgm:t>
        <a:bodyPr/>
        <a:lstStyle/>
        <a:p>
          <a:endParaRPr lang="ru-RU"/>
        </a:p>
      </dgm:t>
    </dgm:pt>
    <dgm:pt modelId="{E6C4B8BF-6888-5E4E-9E3B-08ADD590F228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4000" dirty="0"/>
            <a:t> внутри школы / внешние конкурсы</a:t>
          </a:r>
        </a:p>
      </dgm:t>
    </dgm:pt>
    <dgm:pt modelId="{4CF5F457-14AB-FC4D-81B0-8879BC7246B3}" type="parTrans" cxnId="{761051F7-AFE3-3943-B96B-243F93332B9A}">
      <dgm:prSet/>
      <dgm:spPr/>
      <dgm:t>
        <a:bodyPr/>
        <a:lstStyle/>
        <a:p>
          <a:endParaRPr lang="ru-RU"/>
        </a:p>
      </dgm:t>
    </dgm:pt>
    <dgm:pt modelId="{1E49F85A-7B45-8E46-82DF-17088CF33929}" type="sibTrans" cxnId="{761051F7-AFE3-3943-B96B-243F93332B9A}">
      <dgm:prSet/>
      <dgm:spPr/>
      <dgm:t>
        <a:bodyPr/>
        <a:lstStyle/>
        <a:p>
          <a:endParaRPr lang="ru-RU"/>
        </a:p>
      </dgm:t>
    </dgm:pt>
    <dgm:pt modelId="{D72AB879-8E28-3B46-854E-E4DB73BA4F71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6600" dirty="0"/>
            <a:t>Формат экспертизы</a:t>
          </a:r>
        </a:p>
        <a:p>
          <a:pPr marL="0"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600" dirty="0"/>
        </a:p>
      </dgm:t>
    </dgm:pt>
    <dgm:pt modelId="{346C85CC-3707-9F4C-98FC-E3F317CBDAF1}" type="parTrans" cxnId="{3782926C-60E8-DD4D-894F-823A4F90D5C1}">
      <dgm:prSet/>
      <dgm:spPr/>
      <dgm:t>
        <a:bodyPr/>
        <a:lstStyle/>
        <a:p>
          <a:endParaRPr lang="ru-RU"/>
        </a:p>
      </dgm:t>
    </dgm:pt>
    <dgm:pt modelId="{184AC8EF-5649-594B-A18F-A4D89A406806}" type="sibTrans" cxnId="{3782926C-60E8-DD4D-894F-823A4F90D5C1}">
      <dgm:prSet/>
      <dgm:spPr/>
      <dgm:t>
        <a:bodyPr/>
        <a:lstStyle/>
        <a:p>
          <a:endParaRPr lang="ru-RU"/>
        </a:p>
      </dgm:t>
    </dgm:pt>
    <dgm:pt modelId="{E04EC82B-0483-E648-8189-1A8DCF337E6A}">
      <dgm:prSet phldrT="[Текст]" custT="1"/>
      <dgm:spPr/>
      <dgm:t>
        <a:bodyPr/>
        <a:lstStyle/>
        <a:p>
          <a:r>
            <a:rPr lang="ru-RU" sz="4000" dirty="0"/>
            <a:t>с заданными критериями экспертизы</a:t>
          </a:r>
          <a:r>
            <a:rPr lang="en-US" sz="4000" dirty="0"/>
            <a:t> </a:t>
          </a:r>
          <a:r>
            <a:rPr lang="ru-RU" sz="4000" dirty="0"/>
            <a:t>и шкалам</a:t>
          </a:r>
        </a:p>
      </dgm:t>
    </dgm:pt>
    <dgm:pt modelId="{93E1B93C-CE9B-7245-B8C3-CA37F8B2D627}" type="parTrans" cxnId="{99CC99BD-F99D-4F40-837B-E2160AAA3182}">
      <dgm:prSet/>
      <dgm:spPr/>
      <dgm:t>
        <a:bodyPr/>
        <a:lstStyle/>
        <a:p>
          <a:endParaRPr lang="ru-RU"/>
        </a:p>
      </dgm:t>
    </dgm:pt>
    <dgm:pt modelId="{98C478A1-5F59-9F42-B8C3-B575164A5986}" type="sibTrans" cxnId="{99CC99BD-F99D-4F40-837B-E2160AAA3182}">
      <dgm:prSet/>
      <dgm:spPr/>
      <dgm:t>
        <a:bodyPr/>
        <a:lstStyle/>
        <a:p>
          <a:endParaRPr lang="ru-RU"/>
        </a:p>
      </dgm:t>
    </dgm:pt>
    <dgm:pt modelId="{5E7BF844-E4A4-4442-9B96-A41342B7F34B}">
      <dgm:prSet phldrT="[Текст]"/>
      <dgm:spPr/>
      <dgm:t>
        <a:bodyPr/>
        <a:lstStyle/>
        <a:p>
          <a:r>
            <a:rPr lang="ru-RU" sz="3200" dirty="0"/>
            <a:t>…</a:t>
          </a:r>
        </a:p>
      </dgm:t>
    </dgm:pt>
    <dgm:pt modelId="{7EF462E4-CC8D-9746-BF22-79762EF70FDB}" type="parTrans" cxnId="{C75CD7A0-E5D7-344A-9279-A1C7008B4BC6}">
      <dgm:prSet/>
      <dgm:spPr/>
      <dgm:t>
        <a:bodyPr/>
        <a:lstStyle/>
        <a:p>
          <a:endParaRPr lang="ru-RU"/>
        </a:p>
      </dgm:t>
    </dgm:pt>
    <dgm:pt modelId="{01ABC326-23FC-DD4E-92DA-9AA5CEAD4C96}" type="sibTrans" cxnId="{C75CD7A0-E5D7-344A-9279-A1C7008B4BC6}">
      <dgm:prSet/>
      <dgm:spPr/>
      <dgm:t>
        <a:bodyPr/>
        <a:lstStyle/>
        <a:p>
          <a:endParaRPr lang="ru-RU"/>
        </a:p>
      </dgm:t>
    </dgm:pt>
    <dgm:pt modelId="{AF8E1969-C588-D740-87D7-409CFBCA267E}">
      <dgm:prSet phldrT="[Текст]" custT="1"/>
      <dgm:spPr/>
      <dgm:t>
        <a:bodyPr/>
        <a:lstStyle/>
        <a:p>
          <a:r>
            <a:rPr lang="ru-RU" sz="4000" dirty="0"/>
            <a:t>несколько из форматов из перечня</a:t>
          </a:r>
        </a:p>
      </dgm:t>
    </dgm:pt>
    <dgm:pt modelId="{0563EF2B-3634-044D-B4F2-123BB2CCE21D}" type="parTrans" cxnId="{C85724DD-7F37-1F40-B880-D38FA9A7EF4E}">
      <dgm:prSet/>
      <dgm:spPr/>
      <dgm:t>
        <a:bodyPr/>
        <a:lstStyle/>
        <a:p>
          <a:endParaRPr lang="ru-RU"/>
        </a:p>
      </dgm:t>
    </dgm:pt>
    <dgm:pt modelId="{97A0EE0C-C33D-3D43-B6F8-FA5065F3B9B0}" type="sibTrans" cxnId="{C85724DD-7F37-1F40-B880-D38FA9A7EF4E}">
      <dgm:prSet/>
      <dgm:spPr/>
      <dgm:t>
        <a:bodyPr/>
        <a:lstStyle/>
        <a:p>
          <a:endParaRPr lang="ru-RU"/>
        </a:p>
      </dgm:t>
    </dgm:pt>
    <dgm:pt modelId="{1D487A0A-6E9D-7F49-B5BF-44A93FE092EA}">
      <dgm:prSet phldrT="[Текст]" custT="1"/>
      <dgm:spPr/>
      <dgm:t>
        <a:bodyPr/>
        <a:lstStyle/>
        <a:p>
          <a:r>
            <a:rPr lang="ru-RU" sz="4000" dirty="0"/>
            <a:t>все форматы </a:t>
          </a:r>
        </a:p>
      </dgm:t>
    </dgm:pt>
    <dgm:pt modelId="{1E1E807E-F33B-034D-BA16-7731EBF4B8C7}" type="parTrans" cxnId="{91834283-2A9E-CE40-B5B6-6A76A809C5AB}">
      <dgm:prSet/>
      <dgm:spPr/>
      <dgm:t>
        <a:bodyPr/>
        <a:lstStyle/>
        <a:p>
          <a:endParaRPr lang="ru-RU"/>
        </a:p>
      </dgm:t>
    </dgm:pt>
    <dgm:pt modelId="{0C1FE83B-2744-F64E-83C1-1B84FAD2C35E}" type="sibTrans" cxnId="{91834283-2A9E-CE40-B5B6-6A76A809C5AB}">
      <dgm:prSet/>
      <dgm:spPr/>
      <dgm:t>
        <a:bodyPr/>
        <a:lstStyle/>
        <a:p>
          <a:endParaRPr lang="ru-RU"/>
        </a:p>
      </dgm:t>
    </dgm:pt>
    <dgm:pt modelId="{59B54320-14C0-2745-9CD3-862AAC339942}">
      <dgm:prSet phldrT="[Текст]" custT="1"/>
      <dgm:spPr/>
      <dgm:t>
        <a:bodyPr/>
        <a:lstStyle/>
        <a:p>
          <a:r>
            <a:rPr lang="ru-RU" sz="4000" dirty="0"/>
            <a:t>интегральная (обобщенная) оценка</a:t>
          </a:r>
        </a:p>
      </dgm:t>
    </dgm:pt>
    <dgm:pt modelId="{4971AE6E-9A94-4145-BDB9-618320F28FCB}" type="parTrans" cxnId="{5ED44891-16C1-4348-9951-551EE1CC39D3}">
      <dgm:prSet/>
      <dgm:spPr/>
      <dgm:t>
        <a:bodyPr/>
        <a:lstStyle/>
        <a:p>
          <a:endParaRPr lang="ru-RU"/>
        </a:p>
      </dgm:t>
    </dgm:pt>
    <dgm:pt modelId="{B182C294-21AF-B74D-885C-D11DE89C5B7C}" type="sibTrans" cxnId="{5ED44891-16C1-4348-9951-551EE1CC39D3}">
      <dgm:prSet/>
      <dgm:spPr/>
      <dgm:t>
        <a:bodyPr/>
        <a:lstStyle/>
        <a:p>
          <a:endParaRPr lang="ru-RU"/>
        </a:p>
      </dgm:t>
    </dgm:pt>
    <dgm:pt modelId="{48B07D17-0DAA-FB41-90C7-6C0F311E7CEF}">
      <dgm:prSet phldrT="[Текст]" custT="1"/>
      <dgm:spPr/>
      <dgm:t>
        <a:bodyPr/>
        <a:lstStyle/>
        <a:p>
          <a:r>
            <a:rPr lang="ru-RU" sz="4000" dirty="0"/>
            <a:t>вариативность критериев в связке с жанрами или общие критерии для всех работ</a:t>
          </a:r>
        </a:p>
      </dgm:t>
    </dgm:pt>
    <dgm:pt modelId="{87766B14-23C1-1842-9C1B-49F332C07728}" type="parTrans" cxnId="{BDBDD99A-BC17-D540-9847-37FF61C809C5}">
      <dgm:prSet/>
      <dgm:spPr/>
      <dgm:t>
        <a:bodyPr/>
        <a:lstStyle/>
        <a:p>
          <a:endParaRPr lang="ru-RU"/>
        </a:p>
      </dgm:t>
    </dgm:pt>
    <dgm:pt modelId="{E593391F-6FAA-0E4B-A9C4-8C5E155263C9}" type="sibTrans" cxnId="{BDBDD99A-BC17-D540-9847-37FF61C809C5}">
      <dgm:prSet/>
      <dgm:spPr/>
      <dgm:t>
        <a:bodyPr/>
        <a:lstStyle/>
        <a:p>
          <a:endParaRPr lang="ru-RU"/>
        </a:p>
      </dgm:t>
    </dgm:pt>
    <dgm:pt modelId="{825412B1-13C7-3F4D-974D-421554B8668D}">
      <dgm:prSet phldrT="[Текст]" custT="1"/>
      <dgm:spPr/>
      <dgm:t>
        <a:bodyPr/>
        <a:lstStyle/>
        <a:p>
          <a:r>
            <a:rPr lang="ru-RU" sz="4000" dirty="0"/>
            <a:t>регламент экспертизы и число экспертов, кто и как может стать экспертом</a:t>
          </a:r>
        </a:p>
      </dgm:t>
    </dgm:pt>
    <dgm:pt modelId="{6DB98603-8DE2-4C4A-9AFF-B46796C24704}" type="parTrans" cxnId="{999D6F20-9D75-594E-BC48-A560E062CC14}">
      <dgm:prSet/>
      <dgm:spPr/>
      <dgm:t>
        <a:bodyPr/>
        <a:lstStyle/>
        <a:p>
          <a:endParaRPr lang="ru-RU"/>
        </a:p>
      </dgm:t>
    </dgm:pt>
    <dgm:pt modelId="{A6857FBC-74D5-0A4E-BD11-3EEC2821B55C}" type="sibTrans" cxnId="{999D6F20-9D75-594E-BC48-A560E062CC14}">
      <dgm:prSet/>
      <dgm:spPr/>
      <dgm:t>
        <a:bodyPr/>
        <a:lstStyle/>
        <a:p>
          <a:endParaRPr lang="ru-RU"/>
        </a:p>
      </dgm:t>
    </dgm:pt>
    <dgm:pt modelId="{C1ED06AE-F413-FD4E-82B3-4ADCDB5B262B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4000" dirty="0"/>
            <a:t> стендовая сессия</a:t>
          </a:r>
        </a:p>
      </dgm:t>
    </dgm:pt>
    <dgm:pt modelId="{5F76A0D1-41F3-534F-86C2-2DB78238198C}" type="parTrans" cxnId="{763DF8FD-34D3-5843-A4A7-19EF7561C4C9}">
      <dgm:prSet/>
      <dgm:spPr/>
      <dgm:t>
        <a:bodyPr/>
        <a:lstStyle/>
        <a:p>
          <a:endParaRPr lang="ru-RU"/>
        </a:p>
      </dgm:t>
    </dgm:pt>
    <dgm:pt modelId="{EBCD3087-7179-CE42-A8C3-369B2DB8AC37}" type="sibTrans" cxnId="{763DF8FD-34D3-5843-A4A7-19EF7561C4C9}">
      <dgm:prSet/>
      <dgm:spPr/>
      <dgm:t>
        <a:bodyPr/>
        <a:lstStyle/>
        <a:p>
          <a:endParaRPr lang="ru-RU"/>
        </a:p>
      </dgm:t>
    </dgm:pt>
    <dgm:pt modelId="{A150B049-C893-C44F-8B14-1809DB3637F5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4000" dirty="0"/>
            <a:t> устные доклады с презентацией</a:t>
          </a:r>
        </a:p>
      </dgm:t>
    </dgm:pt>
    <dgm:pt modelId="{CB23525F-23F0-E84F-BB8F-4EE5B1323448}" type="parTrans" cxnId="{97EFA469-96F6-3B4C-BEDA-345D025D235C}">
      <dgm:prSet/>
      <dgm:spPr/>
      <dgm:t>
        <a:bodyPr/>
        <a:lstStyle/>
        <a:p>
          <a:endParaRPr lang="ru-RU"/>
        </a:p>
      </dgm:t>
    </dgm:pt>
    <dgm:pt modelId="{C7FBD730-3509-4843-8F17-FF6902B69EFE}" type="sibTrans" cxnId="{97EFA469-96F6-3B4C-BEDA-345D025D235C}">
      <dgm:prSet/>
      <dgm:spPr/>
      <dgm:t>
        <a:bodyPr/>
        <a:lstStyle/>
        <a:p>
          <a:endParaRPr lang="ru-RU"/>
        </a:p>
      </dgm:t>
    </dgm:pt>
    <dgm:pt modelId="{3DDC56D0-8355-E54A-BE6E-AF4F2492C4B2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4000" dirty="0"/>
            <a:t> беседы по тексту</a:t>
          </a:r>
        </a:p>
      </dgm:t>
    </dgm:pt>
    <dgm:pt modelId="{8D64A1F1-27DE-9749-84CD-DA9AD8506526}" type="parTrans" cxnId="{8F96693C-654B-FA42-8DFD-72D16E829254}">
      <dgm:prSet/>
      <dgm:spPr/>
      <dgm:t>
        <a:bodyPr/>
        <a:lstStyle/>
        <a:p>
          <a:endParaRPr lang="ru-RU"/>
        </a:p>
      </dgm:t>
    </dgm:pt>
    <dgm:pt modelId="{7F6FC81D-11FC-CC44-8709-84A100CE8AD3}" type="sibTrans" cxnId="{8F96693C-654B-FA42-8DFD-72D16E829254}">
      <dgm:prSet/>
      <dgm:spPr/>
      <dgm:t>
        <a:bodyPr/>
        <a:lstStyle/>
        <a:p>
          <a:endParaRPr lang="ru-RU"/>
        </a:p>
      </dgm:t>
    </dgm:pt>
    <dgm:pt modelId="{9C11E654-BAEF-FF4C-8021-64A4BCCAB614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4000" dirty="0"/>
            <a:t> открытая дискуссия или формат экзамена</a:t>
          </a:r>
        </a:p>
      </dgm:t>
    </dgm:pt>
    <dgm:pt modelId="{87E5E297-2A2C-FC41-8101-27DB4D713F0A}" type="parTrans" cxnId="{FED45475-D49E-D142-AE9D-C610CFE203E6}">
      <dgm:prSet/>
      <dgm:spPr/>
      <dgm:t>
        <a:bodyPr/>
        <a:lstStyle/>
        <a:p>
          <a:endParaRPr lang="ru-RU"/>
        </a:p>
      </dgm:t>
    </dgm:pt>
    <dgm:pt modelId="{55D04B31-011A-3748-80BC-68601D93D0D4}" type="sibTrans" cxnId="{FED45475-D49E-D142-AE9D-C610CFE203E6}">
      <dgm:prSet/>
      <dgm:spPr/>
      <dgm:t>
        <a:bodyPr/>
        <a:lstStyle/>
        <a:p>
          <a:endParaRPr lang="ru-RU"/>
        </a:p>
      </dgm:t>
    </dgm:pt>
    <dgm:pt modelId="{78EA4D21-5E57-CC47-93FE-BD688F39A804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4000" dirty="0"/>
            <a:t> заочная оценка работы / рецензирование</a:t>
          </a:r>
        </a:p>
      </dgm:t>
    </dgm:pt>
    <dgm:pt modelId="{60FFC20E-351C-8E4F-9275-062636D8439D}" type="parTrans" cxnId="{282AA0AC-8831-9C49-8EFA-D27AE048B3F0}">
      <dgm:prSet/>
      <dgm:spPr/>
      <dgm:t>
        <a:bodyPr/>
        <a:lstStyle/>
        <a:p>
          <a:endParaRPr lang="ru-RU"/>
        </a:p>
      </dgm:t>
    </dgm:pt>
    <dgm:pt modelId="{60631B17-7D11-E24D-BEAF-11BCD4C8B91B}" type="sibTrans" cxnId="{282AA0AC-8831-9C49-8EFA-D27AE048B3F0}">
      <dgm:prSet/>
      <dgm:spPr/>
      <dgm:t>
        <a:bodyPr/>
        <a:lstStyle/>
        <a:p>
          <a:endParaRPr lang="ru-RU"/>
        </a:p>
      </dgm:t>
    </dgm:pt>
    <dgm:pt modelId="{DC34B400-F104-6C4D-98DC-DA4C2D9D88B2}" type="pres">
      <dgm:prSet presAssocID="{67BF73DB-2438-B44A-9E09-616E41FB5A54}" presName="Name0" presStyleCnt="0">
        <dgm:presLayoutVars>
          <dgm:dir/>
          <dgm:animLvl val="lvl"/>
          <dgm:resizeHandles val="exact"/>
        </dgm:presLayoutVars>
      </dgm:prSet>
      <dgm:spPr/>
    </dgm:pt>
    <dgm:pt modelId="{36FE7A74-4447-864F-B32C-B4224F034B2D}" type="pres">
      <dgm:prSet presAssocID="{C0D8D66B-4A91-4341-BC27-1F47FE462D53}" presName="linNode" presStyleCnt="0"/>
      <dgm:spPr/>
    </dgm:pt>
    <dgm:pt modelId="{519CC292-5392-6946-B237-A4F32651AC7C}" type="pres">
      <dgm:prSet presAssocID="{C0D8D66B-4A91-4341-BC27-1F47FE462D5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A5B1AD0-4993-C04C-9D4C-C499B5A0CB55}" type="pres">
      <dgm:prSet presAssocID="{C0D8D66B-4A91-4341-BC27-1F47FE462D53}" presName="descendantText" presStyleLbl="alignAccFollowNode1" presStyleIdx="0" presStyleCnt="3" custScaleY="122246">
        <dgm:presLayoutVars>
          <dgm:bulletEnabled val="1"/>
        </dgm:presLayoutVars>
      </dgm:prSet>
      <dgm:spPr/>
    </dgm:pt>
    <dgm:pt modelId="{CB1E9872-9BA9-B048-B2B5-B1E4DDD97A3E}" type="pres">
      <dgm:prSet presAssocID="{15AE8621-AD78-A84C-A7C1-7D863B1F3F62}" presName="sp" presStyleCnt="0"/>
      <dgm:spPr/>
    </dgm:pt>
    <dgm:pt modelId="{60918CF3-AD7C-1E43-98ED-612BAB349BBF}" type="pres">
      <dgm:prSet presAssocID="{BD01F697-2A03-524F-B2A0-F1856CEE4C99}" presName="linNode" presStyleCnt="0"/>
      <dgm:spPr/>
    </dgm:pt>
    <dgm:pt modelId="{B3189CF4-6C1E-1548-8B64-637084F0BE1C}" type="pres">
      <dgm:prSet presAssocID="{BD01F697-2A03-524F-B2A0-F1856CEE4C9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A68E2D8-5D0B-7147-A335-22BCF0CEE055}" type="pres">
      <dgm:prSet presAssocID="{BD01F697-2A03-524F-B2A0-F1856CEE4C99}" presName="descendantText" presStyleLbl="alignAccFollowNode1" presStyleIdx="1" presStyleCnt="3" custScaleY="122405">
        <dgm:presLayoutVars>
          <dgm:bulletEnabled val="1"/>
        </dgm:presLayoutVars>
      </dgm:prSet>
      <dgm:spPr/>
    </dgm:pt>
    <dgm:pt modelId="{92340159-700C-354A-A6E2-9B7E6F526242}" type="pres">
      <dgm:prSet presAssocID="{6F18690A-FDA5-6F4C-9668-38E37BDAC10E}" presName="sp" presStyleCnt="0"/>
      <dgm:spPr/>
    </dgm:pt>
    <dgm:pt modelId="{AEFC93EB-D799-2243-9459-536D2974E800}" type="pres">
      <dgm:prSet presAssocID="{D72AB879-8E28-3B46-854E-E4DB73BA4F71}" presName="linNode" presStyleCnt="0"/>
      <dgm:spPr/>
    </dgm:pt>
    <dgm:pt modelId="{F9992CA6-8082-574B-B521-5A2C713C869D}" type="pres">
      <dgm:prSet presAssocID="{D72AB879-8E28-3B46-854E-E4DB73BA4F71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962F71F3-6B72-DC4E-9E45-75C9D7303B68}" type="pres">
      <dgm:prSet presAssocID="{D72AB879-8E28-3B46-854E-E4DB73BA4F71}" presName="descendantText" presStyleLbl="alignAccFollowNode1" presStyleIdx="2" presStyleCnt="3" custScaleY="133021">
        <dgm:presLayoutVars>
          <dgm:bulletEnabled val="1"/>
        </dgm:presLayoutVars>
      </dgm:prSet>
      <dgm:spPr/>
    </dgm:pt>
  </dgm:ptLst>
  <dgm:cxnLst>
    <dgm:cxn modelId="{7F5E5B07-382B-344F-B396-1E067314A576}" type="presOf" srcId="{3DDC56D0-8355-E54A-BE6E-AF4F2492C4B2}" destId="{1A68E2D8-5D0B-7147-A335-22BCF0CEE055}" srcOrd="0" destOrd="3" presId="urn:microsoft.com/office/officeart/2005/8/layout/vList5"/>
    <dgm:cxn modelId="{8C93850C-CC51-2842-9B1E-A9A9DDA0D16D}" type="presOf" srcId="{A150B049-C893-C44F-8B14-1809DB3637F5}" destId="{1A68E2D8-5D0B-7147-A335-22BCF0CEE055}" srcOrd="0" destOrd="2" presId="urn:microsoft.com/office/officeart/2005/8/layout/vList5"/>
    <dgm:cxn modelId="{375A011D-313D-7448-BD42-8DF96B0EAC94}" type="presOf" srcId="{9C11E654-BAEF-FF4C-8021-64A4BCCAB614}" destId="{1A68E2D8-5D0B-7147-A335-22BCF0CEE055}" srcOrd="0" destOrd="4" presId="urn:microsoft.com/office/officeart/2005/8/layout/vList5"/>
    <dgm:cxn modelId="{999D6F20-9D75-594E-BC48-A560E062CC14}" srcId="{D72AB879-8E28-3B46-854E-E4DB73BA4F71}" destId="{825412B1-13C7-3F4D-974D-421554B8668D}" srcOrd="3" destOrd="0" parTransId="{6DB98603-8DE2-4C4A-9AFF-B46796C24704}" sibTransId="{A6857FBC-74D5-0A4E-BD11-3EEC2821B55C}"/>
    <dgm:cxn modelId="{08DE232C-9C54-4344-9BC5-B3CC0F4908E5}" type="presOf" srcId="{5E7BF844-E4A4-4442-9B96-A41342B7F34B}" destId="{5A5B1AD0-4993-C04C-9D4C-C499B5A0CB55}" srcOrd="0" destOrd="3" presId="urn:microsoft.com/office/officeart/2005/8/layout/vList5"/>
    <dgm:cxn modelId="{BDB4173B-8D20-DE4A-A022-A9BDFB13007A}" type="presOf" srcId="{D72AB879-8E28-3B46-854E-E4DB73BA4F71}" destId="{F9992CA6-8082-574B-B521-5A2C713C869D}" srcOrd="0" destOrd="0" presId="urn:microsoft.com/office/officeart/2005/8/layout/vList5"/>
    <dgm:cxn modelId="{8F96693C-654B-FA42-8DFD-72D16E829254}" srcId="{BD01F697-2A03-524F-B2A0-F1856CEE4C99}" destId="{3DDC56D0-8355-E54A-BE6E-AF4F2492C4B2}" srcOrd="3" destOrd="0" parTransId="{8D64A1F1-27DE-9749-84CD-DA9AD8506526}" sibTransId="{7F6FC81D-11FC-CC44-8709-84A100CE8AD3}"/>
    <dgm:cxn modelId="{7096C84E-1732-6148-9771-AF94279E1D3D}" type="presOf" srcId="{C0D8D66B-4A91-4341-BC27-1F47FE462D53}" destId="{519CC292-5392-6946-B237-A4F32651AC7C}" srcOrd="0" destOrd="0" presId="urn:microsoft.com/office/officeart/2005/8/layout/vList5"/>
    <dgm:cxn modelId="{97EFA469-96F6-3B4C-BEDA-345D025D235C}" srcId="{BD01F697-2A03-524F-B2A0-F1856CEE4C99}" destId="{A150B049-C893-C44F-8B14-1809DB3637F5}" srcOrd="2" destOrd="0" parTransId="{CB23525F-23F0-E84F-BB8F-4EE5B1323448}" sibTransId="{C7FBD730-3509-4843-8F17-FF6902B69EFE}"/>
    <dgm:cxn modelId="{3782926C-60E8-DD4D-894F-823A4F90D5C1}" srcId="{67BF73DB-2438-B44A-9E09-616E41FB5A54}" destId="{D72AB879-8E28-3B46-854E-E4DB73BA4F71}" srcOrd="2" destOrd="0" parTransId="{346C85CC-3707-9F4C-98FC-E3F317CBDAF1}" sibTransId="{184AC8EF-5649-594B-A18F-A4D89A406806}"/>
    <dgm:cxn modelId="{FED45475-D49E-D142-AE9D-C610CFE203E6}" srcId="{BD01F697-2A03-524F-B2A0-F1856CEE4C99}" destId="{9C11E654-BAEF-FF4C-8021-64A4BCCAB614}" srcOrd="4" destOrd="0" parTransId="{87E5E297-2A2C-FC41-8101-27DB4D713F0A}" sibTransId="{55D04B31-011A-3748-80BC-68601D93D0D4}"/>
    <dgm:cxn modelId="{AD668782-4BE6-0E41-B253-E25AC701DFAA}" type="presOf" srcId="{C1ED06AE-F413-FD4E-82B3-4ADCDB5B262B}" destId="{1A68E2D8-5D0B-7147-A335-22BCF0CEE055}" srcOrd="0" destOrd="1" presId="urn:microsoft.com/office/officeart/2005/8/layout/vList5"/>
    <dgm:cxn modelId="{91834283-2A9E-CE40-B5B6-6A76A809C5AB}" srcId="{C0D8D66B-4A91-4341-BC27-1F47FE462D53}" destId="{1D487A0A-6E9D-7F49-B5BF-44A93FE092EA}" srcOrd="2" destOrd="0" parTransId="{1E1E807E-F33B-034D-BA16-7731EBF4B8C7}" sibTransId="{0C1FE83B-2744-F64E-83C1-1B84FAD2C35E}"/>
    <dgm:cxn modelId="{BF8C3E84-B211-6A40-B979-BDA0CEDFA625}" type="presOf" srcId="{1D487A0A-6E9D-7F49-B5BF-44A93FE092EA}" destId="{5A5B1AD0-4993-C04C-9D4C-C499B5A0CB55}" srcOrd="0" destOrd="2" presId="urn:microsoft.com/office/officeart/2005/8/layout/vList5"/>
    <dgm:cxn modelId="{2179B086-0CDC-8349-AE00-0117CAAFB3AD}" type="presOf" srcId="{825412B1-13C7-3F4D-974D-421554B8668D}" destId="{962F71F3-6B72-DC4E-9E45-75C9D7303B68}" srcOrd="0" destOrd="3" presId="urn:microsoft.com/office/officeart/2005/8/layout/vList5"/>
    <dgm:cxn modelId="{25BF028C-ED66-9B49-A805-C1234BAE8BFE}" type="presOf" srcId="{48B07D17-0DAA-FB41-90C7-6C0F311E7CEF}" destId="{962F71F3-6B72-DC4E-9E45-75C9D7303B68}" srcOrd="0" destOrd="2" presId="urn:microsoft.com/office/officeart/2005/8/layout/vList5"/>
    <dgm:cxn modelId="{5ED44891-16C1-4348-9951-551EE1CC39D3}" srcId="{D72AB879-8E28-3B46-854E-E4DB73BA4F71}" destId="{59B54320-14C0-2745-9CD3-862AAC339942}" srcOrd="1" destOrd="0" parTransId="{4971AE6E-9A94-4145-BDB9-618320F28FCB}" sibTransId="{B182C294-21AF-B74D-885C-D11DE89C5B7C}"/>
    <dgm:cxn modelId="{97044E95-DC4A-3649-845C-DA3AD5265F16}" type="presOf" srcId="{E6C4B8BF-6888-5E4E-9E3B-08ADD590F228}" destId="{1A68E2D8-5D0B-7147-A335-22BCF0CEE055}" srcOrd="0" destOrd="0" presId="urn:microsoft.com/office/officeart/2005/8/layout/vList5"/>
    <dgm:cxn modelId="{ACF90299-722F-A44E-8A38-4FAD7CA847E7}" type="presOf" srcId="{59B54320-14C0-2745-9CD3-862AAC339942}" destId="{962F71F3-6B72-DC4E-9E45-75C9D7303B68}" srcOrd="0" destOrd="1" presId="urn:microsoft.com/office/officeart/2005/8/layout/vList5"/>
    <dgm:cxn modelId="{BDBDD99A-BC17-D540-9847-37FF61C809C5}" srcId="{D72AB879-8E28-3B46-854E-E4DB73BA4F71}" destId="{48B07D17-0DAA-FB41-90C7-6C0F311E7CEF}" srcOrd="2" destOrd="0" parTransId="{87766B14-23C1-1842-9C1B-49F332C07728}" sibTransId="{E593391F-6FAA-0E4B-A9C4-8C5E155263C9}"/>
    <dgm:cxn modelId="{48CD0B9E-82C6-D040-8A0F-2F1E97DDD15F}" type="presOf" srcId="{67BF73DB-2438-B44A-9E09-616E41FB5A54}" destId="{DC34B400-F104-6C4D-98DC-DA4C2D9D88B2}" srcOrd="0" destOrd="0" presId="urn:microsoft.com/office/officeart/2005/8/layout/vList5"/>
    <dgm:cxn modelId="{C75CD7A0-E5D7-344A-9279-A1C7008B4BC6}" srcId="{C0D8D66B-4A91-4341-BC27-1F47FE462D53}" destId="{5E7BF844-E4A4-4442-9B96-A41342B7F34B}" srcOrd="3" destOrd="0" parTransId="{7EF462E4-CC8D-9746-BF22-79762EF70FDB}" sibTransId="{01ABC326-23FC-DD4E-92DA-9AA5CEAD4C96}"/>
    <dgm:cxn modelId="{282AA0AC-8831-9C49-8EFA-D27AE048B3F0}" srcId="{BD01F697-2A03-524F-B2A0-F1856CEE4C99}" destId="{78EA4D21-5E57-CC47-93FE-BD688F39A804}" srcOrd="5" destOrd="0" parTransId="{60FFC20E-351C-8E4F-9275-062636D8439D}" sibTransId="{60631B17-7D11-E24D-BEAF-11BCD4C8B91B}"/>
    <dgm:cxn modelId="{C948D5BC-3BA6-C842-9497-88F08C1C1243}" type="presOf" srcId="{BD01F697-2A03-524F-B2A0-F1856CEE4C99}" destId="{B3189CF4-6C1E-1548-8B64-637084F0BE1C}" srcOrd="0" destOrd="0" presId="urn:microsoft.com/office/officeart/2005/8/layout/vList5"/>
    <dgm:cxn modelId="{99CC99BD-F99D-4F40-837B-E2160AAA3182}" srcId="{D72AB879-8E28-3B46-854E-E4DB73BA4F71}" destId="{E04EC82B-0483-E648-8189-1A8DCF337E6A}" srcOrd="0" destOrd="0" parTransId="{93E1B93C-CE9B-7245-B8C3-CA37F8B2D627}" sibTransId="{98C478A1-5F59-9F42-B8C3-B575164A5986}"/>
    <dgm:cxn modelId="{B3C6BECF-3EB4-574F-818F-FCDD3B703F52}" srcId="{C0D8D66B-4A91-4341-BC27-1F47FE462D53}" destId="{46616C52-3997-B94F-A616-2881070BF054}" srcOrd="0" destOrd="0" parTransId="{50A710AC-F791-744C-8C14-548ED6737372}" sibTransId="{87E377E5-5CEE-9C41-AE22-E0D471142E92}"/>
    <dgm:cxn modelId="{251FB5D3-817B-CF46-AA81-7F81D6CB6CFA}" type="presOf" srcId="{E04EC82B-0483-E648-8189-1A8DCF337E6A}" destId="{962F71F3-6B72-DC4E-9E45-75C9D7303B68}" srcOrd="0" destOrd="0" presId="urn:microsoft.com/office/officeart/2005/8/layout/vList5"/>
    <dgm:cxn modelId="{1A06E9DC-A5E4-9742-9273-FEAAE30FCD66}" type="presOf" srcId="{78EA4D21-5E57-CC47-93FE-BD688F39A804}" destId="{1A68E2D8-5D0B-7147-A335-22BCF0CEE055}" srcOrd="0" destOrd="5" presId="urn:microsoft.com/office/officeart/2005/8/layout/vList5"/>
    <dgm:cxn modelId="{C85724DD-7F37-1F40-B880-D38FA9A7EF4E}" srcId="{C0D8D66B-4A91-4341-BC27-1F47FE462D53}" destId="{AF8E1969-C588-D740-87D7-409CFBCA267E}" srcOrd="1" destOrd="0" parTransId="{0563EF2B-3634-044D-B4F2-123BB2CCE21D}" sibTransId="{97A0EE0C-C33D-3D43-B6F8-FA5065F3B9B0}"/>
    <dgm:cxn modelId="{80E9F6E2-4F15-DC47-A1BD-0F7F1877D20B}" srcId="{67BF73DB-2438-B44A-9E09-616E41FB5A54}" destId="{BD01F697-2A03-524F-B2A0-F1856CEE4C99}" srcOrd="1" destOrd="0" parTransId="{3BD96C50-E56E-9947-8BE8-0FE525E3D745}" sibTransId="{6F18690A-FDA5-6F4C-9668-38E37BDAC10E}"/>
    <dgm:cxn modelId="{D92D12ED-A82A-824B-82B4-5BC03ACD8315}" type="presOf" srcId="{46616C52-3997-B94F-A616-2881070BF054}" destId="{5A5B1AD0-4993-C04C-9D4C-C499B5A0CB55}" srcOrd="0" destOrd="0" presId="urn:microsoft.com/office/officeart/2005/8/layout/vList5"/>
    <dgm:cxn modelId="{761051F7-AFE3-3943-B96B-243F93332B9A}" srcId="{BD01F697-2A03-524F-B2A0-F1856CEE4C99}" destId="{E6C4B8BF-6888-5E4E-9E3B-08ADD590F228}" srcOrd="0" destOrd="0" parTransId="{4CF5F457-14AB-FC4D-81B0-8879BC7246B3}" sibTransId="{1E49F85A-7B45-8E46-82DF-17088CF33929}"/>
    <dgm:cxn modelId="{22DFF2F7-F879-5C4B-B305-C7CCB7ABBA07}" type="presOf" srcId="{AF8E1969-C588-D740-87D7-409CFBCA267E}" destId="{5A5B1AD0-4993-C04C-9D4C-C499B5A0CB55}" srcOrd="0" destOrd="1" presId="urn:microsoft.com/office/officeart/2005/8/layout/vList5"/>
    <dgm:cxn modelId="{47DD79FD-C628-314F-B635-D3B22847E834}" srcId="{67BF73DB-2438-B44A-9E09-616E41FB5A54}" destId="{C0D8D66B-4A91-4341-BC27-1F47FE462D53}" srcOrd="0" destOrd="0" parTransId="{05CDA182-6460-284B-8FF1-7D722ED27798}" sibTransId="{15AE8621-AD78-A84C-A7C1-7D863B1F3F62}"/>
    <dgm:cxn modelId="{763DF8FD-34D3-5843-A4A7-19EF7561C4C9}" srcId="{BD01F697-2A03-524F-B2A0-F1856CEE4C99}" destId="{C1ED06AE-F413-FD4E-82B3-4ADCDB5B262B}" srcOrd="1" destOrd="0" parTransId="{5F76A0D1-41F3-534F-86C2-2DB78238198C}" sibTransId="{EBCD3087-7179-CE42-A8C3-369B2DB8AC37}"/>
    <dgm:cxn modelId="{B41DE6DA-82BD-7048-A1B6-6E3423A547D1}" type="presParOf" srcId="{DC34B400-F104-6C4D-98DC-DA4C2D9D88B2}" destId="{36FE7A74-4447-864F-B32C-B4224F034B2D}" srcOrd="0" destOrd="0" presId="urn:microsoft.com/office/officeart/2005/8/layout/vList5"/>
    <dgm:cxn modelId="{A1F3410A-53FD-D34F-92FD-E5250F35C7DB}" type="presParOf" srcId="{36FE7A74-4447-864F-B32C-B4224F034B2D}" destId="{519CC292-5392-6946-B237-A4F32651AC7C}" srcOrd="0" destOrd="0" presId="urn:microsoft.com/office/officeart/2005/8/layout/vList5"/>
    <dgm:cxn modelId="{320B479F-DE31-DE40-A7D3-32FDC5F1214F}" type="presParOf" srcId="{36FE7A74-4447-864F-B32C-B4224F034B2D}" destId="{5A5B1AD0-4993-C04C-9D4C-C499B5A0CB55}" srcOrd="1" destOrd="0" presId="urn:microsoft.com/office/officeart/2005/8/layout/vList5"/>
    <dgm:cxn modelId="{24B7CC46-AD5B-2049-AD9F-1B550BDEBA8C}" type="presParOf" srcId="{DC34B400-F104-6C4D-98DC-DA4C2D9D88B2}" destId="{CB1E9872-9BA9-B048-B2B5-B1E4DDD97A3E}" srcOrd="1" destOrd="0" presId="urn:microsoft.com/office/officeart/2005/8/layout/vList5"/>
    <dgm:cxn modelId="{7F5407D9-BEBC-7C41-BAE3-7F456E762424}" type="presParOf" srcId="{DC34B400-F104-6C4D-98DC-DA4C2D9D88B2}" destId="{60918CF3-AD7C-1E43-98ED-612BAB349BBF}" srcOrd="2" destOrd="0" presId="urn:microsoft.com/office/officeart/2005/8/layout/vList5"/>
    <dgm:cxn modelId="{2618606B-8A1E-D84B-82D6-A25F17F537C2}" type="presParOf" srcId="{60918CF3-AD7C-1E43-98ED-612BAB349BBF}" destId="{B3189CF4-6C1E-1548-8B64-637084F0BE1C}" srcOrd="0" destOrd="0" presId="urn:microsoft.com/office/officeart/2005/8/layout/vList5"/>
    <dgm:cxn modelId="{8CF9BBB7-A02B-DB40-9613-41D13D0A7F9E}" type="presParOf" srcId="{60918CF3-AD7C-1E43-98ED-612BAB349BBF}" destId="{1A68E2D8-5D0B-7147-A335-22BCF0CEE055}" srcOrd="1" destOrd="0" presId="urn:microsoft.com/office/officeart/2005/8/layout/vList5"/>
    <dgm:cxn modelId="{2AE6E5D3-1B42-814B-9FA9-2CF77831B47E}" type="presParOf" srcId="{DC34B400-F104-6C4D-98DC-DA4C2D9D88B2}" destId="{92340159-700C-354A-A6E2-9B7E6F526242}" srcOrd="3" destOrd="0" presId="urn:microsoft.com/office/officeart/2005/8/layout/vList5"/>
    <dgm:cxn modelId="{46877903-EDFE-1F4C-9844-D6CAF0DA9F4D}" type="presParOf" srcId="{DC34B400-F104-6C4D-98DC-DA4C2D9D88B2}" destId="{AEFC93EB-D799-2243-9459-536D2974E800}" srcOrd="4" destOrd="0" presId="urn:microsoft.com/office/officeart/2005/8/layout/vList5"/>
    <dgm:cxn modelId="{346E66C7-8EA3-6C48-9E7B-1C551CE7960F}" type="presParOf" srcId="{AEFC93EB-D799-2243-9459-536D2974E800}" destId="{F9992CA6-8082-574B-B521-5A2C713C869D}" srcOrd="0" destOrd="0" presId="urn:microsoft.com/office/officeart/2005/8/layout/vList5"/>
    <dgm:cxn modelId="{1519A679-522D-564A-8689-961CF0871C6C}" type="presParOf" srcId="{AEFC93EB-D799-2243-9459-536D2974E800}" destId="{962F71F3-6B72-DC4E-9E45-75C9D7303B6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30E89D2-8619-1144-973F-D1459897B701}" type="doc">
      <dgm:prSet loTypeId="urn:microsoft.com/office/officeart/2009/3/layout/FramedTextPicture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C248BD7-4866-E94F-A88A-947374B334CC}">
      <dgm:prSet phldrT="[Текст]"/>
      <dgm:spPr/>
      <dgm:t>
        <a:bodyPr/>
        <a:lstStyle/>
        <a:p>
          <a:r>
            <a:rPr lang="ru-RU" dirty="0"/>
            <a:t>Условия конкретной школы</a:t>
          </a:r>
        </a:p>
      </dgm:t>
    </dgm:pt>
    <dgm:pt modelId="{B6582900-491E-3943-95CB-18ACAE5E3EA8}" type="parTrans" cxnId="{08A186F6-A974-3844-832C-6F63DC2B886C}">
      <dgm:prSet/>
      <dgm:spPr/>
      <dgm:t>
        <a:bodyPr/>
        <a:lstStyle/>
        <a:p>
          <a:endParaRPr lang="ru-RU"/>
        </a:p>
      </dgm:t>
    </dgm:pt>
    <dgm:pt modelId="{7BBFC198-BE5D-6A45-A933-D64596691A67}" type="sibTrans" cxnId="{08A186F6-A974-3844-832C-6F63DC2B886C}">
      <dgm:prSet/>
      <dgm:spPr/>
      <dgm:t>
        <a:bodyPr/>
        <a:lstStyle/>
        <a:p>
          <a:endParaRPr lang="ru-RU"/>
        </a:p>
      </dgm:t>
    </dgm:pt>
    <dgm:pt modelId="{E0864DF3-9112-8448-A790-AE2E84330F02}" type="pres">
      <dgm:prSet presAssocID="{930E89D2-8619-1144-973F-D1459897B701}" presName="Name0" presStyleCnt="0">
        <dgm:presLayoutVars>
          <dgm:chMax/>
          <dgm:chPref/>
          <dgm:dir/>
        </dgm:presLayoutVars>
      </dgm:prSet>
      <dgm:spPr/>
    </dgm:pt>
    <dgm:pt modelId="{38B0E7F7-350A-4848-BED0-275E70DED2EA}" type="pres">
      <dgm:prSet presAssocID="{CC248BD7-4866-E94F-A88A-947374B334CC}" presName="composite" presStyleCnt="0">
        <dgm:presLayoutVars>
          <dgm:chMax/>
          <dgm:chPref/>
        </dgm:presLayoutVars>
      </dgm:prSet>
      <dgm:spPr/>
    </dgm:pt>
    <dgm:pt modelId="{9267911C-5AAD-A14F-BFE2-4953FD30FBC1}" type="pres">
      <dgm:prSet presAssocID="{CC248BD7-4866-E94F-A88A-947374B334CC}" presName="Image" presStyleLbl="bgImgPlace1" presStyleIdx="0" presStyleCnt="1" custScaleX="24002" custScaleY="7661"/>
      <dgm:spPr/>
    </dgm:pt>
    <dgm:pt modelId="{F357B095-E4D3-FF41-8ADD-8B7DE952E277}" type="pres">
      <dgm:prSet presAssocID="{CC248BD7-4866-E94F-A88A-947374B334CC}" presName="ParentText" presStyleLbl="revTx" presStyleIdx="0" presStyleCnt="1" custScaleY="22894" custLinFactNeighborX="1784" custLinFactNeighborY="30250">
        <dgm:presLayoutVars>
          <dgm:chMax val="0"/>
          <dgm:chPref val="0"/>
          <dgm:bulletEnabled val="1"/>
        </dgm:presLayoutVars>
      </dgm:prSet>
      <dgm:spPr/>
    </dgm:pt>
    <dgm:pt modelId="{43456823-E990-2549-93F1-39E2DA1D4085}" type="pres">
      <dgm:prSet presAssocID="{CC248BD7-4866-E94F-A88A-947374B334CC}" presName="tlFrame" presStyleLbl="node1" presStyleIdx="0" presStyleCnt="4"/>
      <dgm:spPr/>
    </dgm:pt>
    <dgm:pt modelId="{484E5EA7-73E6-864E-87D2-A7F7A902DFF4}" type="pres">
      <dgm:prSet presAssocID="{CC248BD7-4866-E94F-A88A-947374B334CC}" presName="trFrame" presStyleLbl="node1" presStyleIdx="1" presStyleCnt="4"/>
      <dgm:spPr/>
    </dgm:pt>
    <dgm:pt modelId="{20FF038E-C147-3742-8806-6718684178C5}" type="pres">
      <dgm:prSet presAssocID="{CC248BD7-4866-E94F-A88A-947374B334CC}" presName="blFrame" presStyleLbl="node1" presStyleIdx="2" presStyleCnt="4"/>
      <dgm:spPr/>
    </dgm:pt>
    <dgm:pt modelId="{9FFD98ED-A105-EC40-A15C-2930BE409EDC}" type="pres">
      <dgm:prSet presAssocID="{CC248BD7-4866-E94F-A88A-947374B334CC}" presName="brFrame" presStyleLbl="node1" presStyleIdx="3" presStyleCnt="4"/>
      <dgm:spPr/>
    </dgm:pt>
  </dgm:ptLst>
  <dgm:cxnLst>
    <dgm:cxn modelId="{3BE9FF09-53DD-7F44-ABF2-1B19AC8F0B12}" type="presOf" srcId="{CC248BD7-4866-E94F-A88A-947374B334CC}" destId="{F357B095-E4D3-FF41-8ADD-8B7DE952E277}" srcOrd="0" destOrd="0" presId="urn:microsoft.com/office/officeart/2009/3/layout/FramedTextPicture"/>
    <dgm:cxn modelId="{F17926A5-B45A-4A4D-B499-65F7AAE45AF6}" type="presOf" srcId="{930E89D2-8619-1144-973F-D1459897B701}" destId="{E0864DF3-9112-8448-A790-AE2E84330F02}" srcOrd="0" destOrd="0" presId="urn:microsoft.com/office/officeart/2009/3/layout/FramedTextPicture"/>
    <dgm:cxn modelId="{08A186F6-A974-3844-832C-6F63DC2B886C}" srcId="{930E89D2-8619-1144-973F-D1459897B701}" destId="{CC248BD7-4866-E94F-A88A-947374B334CC}" srcOrd="0" destOrd="0" parTransId="{B6582900-491E-3943-95CB-18ACAE5E3EA8}" sibTransId="{7BBFC198-BE5D-6A45-A933-D64596691A67}"/>
    <dgm:cxn modelId="{22A4426D-40AA-6847-B267-EDFECB8FEF5B}" type="presParOf" srcId="{E0864DF3-9112-8448-A790-AE2E84330F02}" destId="{38B0E7F7-350A-4848-BED0-275E70DED2EA}" srcOrd="0" destOrd="0" presId="urn:microsoft.com/office/officeart/2009/3/layout/FramedTextPicture"/>
    <dgm:cxn modelId="{B39F6098-3947-0945-A329-FDCDDA577996}" type="presParOf" srcId="{38B0E7F7-350A-4848-BED0-275E70DED2EA}" destId="{9267911C-5AAD-A14F-BFE2-4953FD30FBC1}" srcOrd="0" destOrd="0" presId="urn:microsoft.com/office/officeart/2009/3/layout/FramedTextPicture"/>
    <dgm:cxn modelId="{B7A7798E-86E5-B944-ACDB-AC2D37E74D11}" type="presParOf" srcId="{38B0E7F7-350A-4848-BED0-275E70DED2EA}" destId="{F357B095-E4D3-FF41-8ADD-8B7DE952E277}" srcOrd="1" destOrd="0" presId="urn:microsoft.com/office/officeart/2009/3/layout/FramedTextPicture"/>
    <dgm:cxn modelId="{C47FFCAC-2D75-D14F-8B8A-9C6D4D3E04EC}" type="presParOf" srcId="{38B0E7F7-350A-4848-BED0-275E70DED2EA}" destId="{43456823-E990-2549-93F1-39E2DA1D4085}" srcOrd="2" destOrd="0" presId="urn:microsoft.com/office/officeart/2009/3/layout/FramedTextPicture"/>
    <dgm:cxn modelId="{B23D7DB8-5B45-DE49-84FD-16B426EA2DE5}" type="presParOf" srcId="{38B0E7F7-350A-4848-BED0-275E70DED2EA}" destId="{484E5EA7-73E6-864E-87D2-A7F7A902DFF4}" srcOrd="3" destOrd="0" presId="urn:microsoft.com/office/officeart/2009/3/layout/FramedTextPicture"/>
    <dgm:cxn modelId="{C8CB8802-A8F2-0946-A48B-D3D18CE90F78}" type="presParOf" srcId="{38B0E7F7-350A-4848-BED0-275E70DED2EA}" destId="{20FF038E-C147-3742-8806-6718684178C5}" srcOrd="4" destOrd="0" presId="urn:microsoft.com/office/officeart/2009/3/layout/FramedTextPicture"/>
    <dgm:cxn modelId="{71E3AC32-68B4-5F48-AE0D-A8204AC0EF93}" type="presParOf" srcId="{38B0E7F7-350A-4848-BED0-275E70DED2EA}" destId="{9FFD98ED-A105-EC40-A15C-2930BE409EDC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086B221-0466-EB4C-BD4B-2C5C68D3C8E7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AF5BA4-C5DF-614B-830E-EF79EC8A4D8B}">
      <dgm:prSet phldrT="[Текст]"/>
      <dgm:spPr/>
      <dgm:t>
        <a:bodyPr/>
        <a:lstStyle/>
        <a:p>
          <a:r>
            <a:rPr lang="ru-RU" dirty="0"/>
            <a:t>Зачем ☞ Как</a:t>
          </a:r>
        </a:p>
      </dgm:t>
    </dgm:pt>
    <dgm:pt modelId="{DCD98978-17D8-1F41-ADCC-DE33FECCEE20}" type="parTrans" cxnId="{AE78F083-588B-D546-9B9E-26B30FD0A70B}">
      <dgm:prSet/>
      <dgm:spPr/>
      <dgm:t>
        <a:bodyPr/>
        <a:lstStyle/>
        <a:p>
          <a:endParaRPr lang="ru-RU"/>
        </a:p>
      </dgm:t>
    </dgm:pt>
    <dgm:pt modelId="{EF520C7C-905A-6140-88CB-85C3198AE379}" type="sibTrans" cxnId="{AE78F083-588B-D546-9B9E-26B30FD0A70B}">
      <dgm:prSet/>
      <dgm:spPr/>
      <dgm:t>
        <a:bodyPr/>
        <a:lstStyle/>
        <a:p>
          <a:endParaRPr lang="ru-RU"/>
        </a:p>
      </dgm:t>
    </dgm:pt>
    <dgm:pt modelId="{4D2272C6-035F-3941-8372-0AF23575C84F}">
      <dgm:prSet phldrT="[Текст]" phldr="1"/>
      <dgm:spPr/>
      <dgm:t>
        <a:bodyPr/>
        <a:lstStyle/>
        <a:p>
          <a:endParaRPr lang="ru-RU" dirty="0"/>
        </a:p>
      </dgm:t>
    </dgm:pt>
    <dgm:pt modelId="{97492D59-1DBD-3E4F-9B8D-C6B306667B37}" type="parTrans" cxnId="{0C4E45DD-B280-954A-96C9-7D35ACE71670}">
      <dgm:prSet/>
      <dgm:spPr/>
      <dgm:t>
        <a:bodyPr/>
        <a:lstStyle/>
        <a:p>
          <a:endParaRPr lang="ru-RU"/>
        </a:p>
      </dgm:t>
    </dgm:pt>
    <dgm:pt modelId="{D31DF372-0D3F-0442-A9CB-18E973C28FFE}" type="sibTrans" cxnId="{0C4E45DD-B280-954A-96C9-7D35ACE71670}">
      <dgm:prSet/>
      <dgm:spPr/>
      <dgm:t>
        <a:bodyPr/>
        <a:lstStyle/>
        <a:p>
          <a:endParaRPr lang="ru-RU"/>
        </a:p>
      </dgm:t>
    </dgm:pt>
    <dgm:pt modelId="{FB9F776E-CE94-8246-9E3F-0ED03B86F9A8}">
      <dgm:prSet phldrT="[Текст]"/>
      <dgm:spPr/>
      <dgm:t>
        <a:bodyPr/>
        <a:lstStyle/>
        <a:p>
          <a:r>
            <a:rPr lang="ru-RU" dirty="0"/>
            <a:t>Целевые показатели</a:t>
          </a:r>
        </a:p>
      </dgm:t>
    </dgm:pt>
    <dgm:pt modelId="{021604F3-FFA3-3646-B7C5-3EE0C6490377}" type="parTrans" cxnId="{2A265443-43FC-9C43-AE2A-540A76DD7805}">
      <dgm:prSet/>
      <dgm:spPr/>
      <dgm:t>
        <a:bodyPr/>
        <a:lstStyle/>
        <a:p>
          <a:endParaRPr lang="ru-RU"/>
        </a:p>
      </dgm:t>
    </dgm:pt>
    <dgm:pt modelId="{AEE5BB6E-786F-7944-9D1D-58A1B8273657}" type="sibTrans" cxnId="{2A265443-43FC-9C43-AE2A-540A76DD7805}">
      <dgm:prSet/>
      <dgm:spPr/>
      <dgm:t>
        <a:bodyPr/>
        <a:lstStyle/>
        <a:p>
          <a:endParaRPr lang="ru-RU"/>
        </a:p>
      </dgm:t>
    </dgm:pt>
    <dgm:pt modelId="{AB8100FB-7CFA-C44D-B4F4-A941367A9ECC}">
      <dgm:prSet phldrT="[Текст]" phldr="1"/>
      <dgm:spPr/>
      <dgm:t>
        <a:bodyPr/>
        <a:lstStyle/>
        <a:p>
          <a:endParaRPr lang="ru-RU" dirty="0"/>
        </a:p>
      </dgm:t>
    </dgm:pt>
    <dgm:pt modelId="{D99106AD-FFF4-514A-980D-33993B29355A}" type="parTrans" cxnId="{158BBC5C-AF9A-9940-BB1D-3D5EC2A27A12}">
      <dgm:prSet/>
      <dgm:spPr/>
      <dgm:t>
        <a:bodyPr/>
        <a:lstStyle/>
        <a:p>
          <a:endParaRPr lang="ru-RU"/>
        </a:p>
      </dgm:t>
    </dgm:pt>
    <dgm:pt modelId="{45176468-1423-E949-9E5F-F5765CB07E0B}" type="sibTrans" cxnId="{158BBC5C-AF9A-9940-BB1D-3D5EC2A27A12}">
      <dgm:prSet/>
      <dgm:spPr/>
      <dgm:t>
        <a:bodyPr/>
        <a:lstStyle/>
        <a:p>
          <a:endParaRPr lang="ru-RU"/>
        </a:p>
      </dgm:t>
    </dgm:pt>
    <dgm:pt modelId="{5AC89880-0500-AE46-B1D7-87F407DF7042}" type="pres">
      <dgm:prSet presAssocID="{6086B221-0466-EB4C-BD4B-2C5C68D3C8E7}" presName="Name0" presStyleCnt="0">
        <dgm:presLayoutVars>
          <dgm:dir/>
          <dgm:animOne val="branch"/>
          <dgm:animLvl val="lvl"/>
        </dgm:presLayoutVars>
      </dgm:prSet>
      <dgm:spPr/>
    </dgm:pt>
    <dgm:pt modelId="{9570BCF6-DB12-C843-9290-70D90A29AF39}" type="pres">
      <dgm:prSet presAssocID="{C5AF5BA4-C5DF-614B-830E-EF79EC8A4D8B}" presName="chaos" presStyleCnt="0"/>
      <dgm:spPr/>
    </dgm:pt>
    <dgm:pt modelId="{CD5E3619-F775-C540-8A56-45D5AF3733D8}" type="pres">
      <dgm:prSet presAssocID="{C5AF5BA4-C5DF-614B-830E-EF79EC8A4D8B}" presName="parTx1" presStyleLbl="revTx" presStyleIdx="0" presStyleCnt="3"/>
      <dgm:spPr/>
    </dgm:pt>
    <dgm:pt modelId="{9AC136EE-1D2D-C749-9F68-479D43960D37}" type="pres">
      <dgm:prSet presAssocID="{C5AF5BA4-C5DF-614B-830E-EF79EC8A4D8B}" presName="desTx1" presStyleLbl="revTx" presStyleIdx="1" presStyleCnt="3">
        <dgm:presLayoutVars>
          <dgm:bulletEnabled val="1"/>
        </dgm:presLayoutVars>
      </dgm:prSet>
      <dgm:spPr/>
    </dgm:pt>
    <dgm:pt modelId="{F54B26BD-F676-6342-9376-82B1F7182F1E}" type="pres">
      <dgm:prSet presAssocID="{C5AF5BA4-C5DF-614B-830E-EF79EC8A4D8B}" presName="c1" presStyleLbl="node1" presStyleIdx="0" presStyleCnt="19"/>
      <dgm:spPr/>
    </dgm:pt>
    <dgm:pt modelId="{B3955D9C-A5D7-E14A-9E3B-9E2B75AE8432}" type="pres">
      <dgm:prSet presAssocID="{C5AF5BA4-C5DF-614B-830E-EF79EC8A4D8B}" presName="c2" presStyleLbl="node1" presStyleIdx="1" presStyleCnt="19"/>
      <dgm:spPr/>
    </dgm:pt>
    <dgm:pt modelId="{A946A7BC-C944-B54C-A625-1E568CEB82AC}" type="pres">
      <dgm:prSet presAssocID="{C5AF5BA4-C5DF-614B-830E-EF79EC8A4D8B}" presName="c3" presStyleLbl="node1" presStyleIdx="2" presStyleCnt="19"/>
      <dgm:spPr/>
    </dgm:pt>
    <dgm:pt modelId="{62E22913-86E7-5342-9D8C-E53B5BC962BB}" type="pres">
      <dgm:prSet presAssocID="{C5AF5BA4-C5DF-614B-830E-EF79EC8A4D8B}" presName="c4" presStyleLbl="node1" presStyleIdx="3" presStyleCnt="19"/>
      <dgm:spPr/>
    </dgm:pt>
    <dgm:pt modelId="{2CAB245F-A61B-6B40-900C-5053C196A357}" type="pres">
      <dgm:prSet presAssocID="{C5AF5BA4-C5DF-614B-830E-EF79EC8A4D8B}" presName="c5" presStyleLbl="node1" presStyleIdx="4" presStyleCnt="19"/>
      <dgm:spPr/>
    </dgm:pt>
    <dgm:pt modelId="{2B8F79DC-F1B5-D046-B0F8-8882716519EC}" type="pres">
      <dgm:prSet presAssocID="{C5AF5BA4-C5DF-614B-830E-EF79EC8A4D8B}" presName="c6" presStyleLbl="node1" presStyleIdx="5" presStyleCnt="19"/>
      <dgm:spPr/>
    </dgm:pt>
    <dgm:pt modelId="{175A701A-8315-E946-BA4D-9777F23D6287}" type="pres">
      <dgm:prSet presAssocID="{C5AF5BA4-C5DF-614B-830E-EF79EC8A4D8B}" presName="c7" presStyleLbl="node1" presStyleIdx="6" presStyleCnt="19"/>
      <dgm:spPr/>
    </dgm:pt>
    <dgm:pt modelId="{E795DF6D-0138-E947-934C-D64C232D5B92}" type="pres">
      <dgm:prSet presAssocID="{C5AF5BA4-C5DF-614B-830E-EF79EC8A4D8B}" presName="c8" presStyleLbl="node1" presStyleIdx="7" presStyleCnt="19"/>
      <dgm:spPr/>
    </dgm:pt>
    <dgm:pt modelId="{E6654F4D-7423-B445-8A33-51C938A67658}" type="pres">
      <dgm:prSet presAssocID="{C5AF5BA4-C5DF-614B-830E-EF79EC8A4D8B}" presName="c9" presStyleLbl="node1" presStyleIdx="8" presStyleCnt="19"/>
      <dgm:spPr/>
    </dgm:pt>
    <dgm:pt modelId="{082D2AC5-61FE-9942-80C3-BE13BF0C6B02}" type="pres">
      <dgm:prSet presAssocID="{C5AF5BA4-C5DF-614B-830E-EF79EC8A4D8B}" presName="c10" presStyleLbl="node1" presStyleIdx="9" presStyleCnt="19"/>
      <dgm:spPr/>
    </dgm:pt>
    <dgm:pt modelId="{D0DECC20-067F-B041-A9F5-5CBDF9186613}" type="pres">
      <dgm:prSet presAssocID="{C5AF5BA4-C5DF-614B-830E-EF79EC8A4D8B}" presName="c11" presStyleLbl="node1" presStyleIdx="10" presStyleCnt="19"/>
      <dgm:spPr/>
    </dgm:pt>
    <dgm:pt modelId="{35D24C5F-07B0-6F4A-88AF-FC3CE13046DB}" type="pres">
      <dgm:prSet presAssocID="{C5AF5BA4-C5DF-614B-830E-EF79EC8A4D8B}" presName="c12" presStyleLbl="node1" presStyleIdx="11" presStyleCnt="19"/>
      <dgm:spPr/>
    </dgm:pt>
    <dgm:pt modelId="{8CCDF6B5-583D-AE4A-82B4-CEE863B5B9D9}" type="pres">
      <dgm:prSet presAssocID="{C5AF5BA4-C5DF-614B-830E-EF79EC8A4D8B}" presName="c13" presStyleLbl="node1" presStyleIdx="12" presStyleCnt="19"/>
      <dgm:spPr/>
    </dgm:pt>
    <dgm:pt modelId="{6A49B94B-AE9A-9A4F-834A-87FBA9DA1C8E}" type="pres">
      <dgm:prSet presAssocID="{C5AF5BA4-C5DF-614B-830E-EF79EC8A4D8B}" presName="c14" presStyleLbl="node1" presStyleIdx="13" presStyleCnt="19"/>
      <dgm:spPr/>
    </dgm:pt>
    <dgm:pt modelId="{E4DA0AB3-95CC-4D40-A3DF-BAA066EEA02A}" type="pres">
      <dgm:prSet presAssocID="{C5AF5BA4-C5DF-614B-830E-EF79EC8A4D8B}" presName="c15" presStyleLbl="node1" presStyleIdx="14" presStyleCnt="19"/>
      <dgm:spPr/>
    </dgm:pt>
    <dgm:pt modelId="{7F3676BC-C55A-184F-916C-03EAEF666340}" type="pres">
      <dgm:prSet presAssocID="{C5AF5BA4-C5DF-614B-830E-EF79EC8A4D8B}" presName="c16" presStyleLbl="node1" presStyleIdx="15" presStyleCnt="19"/>
      <dgm:spPr/>
    </dgm:pt>
    <dgm:pt modelId="{D7FEBE17-5411-C74D-A703-151102B4A91C}" type="pres">
      <dgm:prSet presAssocID="{C5AF5BA4-C5DF-614B-830E-EF79EC8A4D8B}" presName="c17" presStyleLbl="node1" presStyleIdx="16" presStyleCnt="19"/>
      <dgm:spPr/>
    </dgm:pt>
    <dgm:pt modelId="{D0C1AA8E-C9B4-A944-B2D9-724A3CA5773C}" type="pres">
      <dgm:prSet presAssocID="{C5AF5BA4-C5DF-614B-830E-EF79EC8A4D8B}" presName="c18" presStyleLbl="node1" presStyleIdx="17" presStyleCnt="19"/>
      <dgm:spPr/>
    </dgm:pt>
    <dgm:pt modelId="{1346B952-C689-BD42-BF83-B8F5058A6D96}" type="pres">
      <dgm:prSet presAssocID="{EF520C7C-905A-6140-88CB-85C3198AE379}" presName="chevronComposite1" presStyleCnt="0"/>
      <dgm:spPr/>
    </dgm:pt>
    <dgm:pt modelId="{946902CA-E22F-7749-AE5D-9292DE9BFE95}" type="pres">
      <dgm:prSet presAssocID="{EF520C7C-905A-6140-88CB-85C3198AE379}" presName="chevron1" presStyleLbl="sibTrans2D1" presStyleIdx="0" presStyleCnt="2"/>
      <dgm:spPr/>
    </dgm:pt>
    <dgm:pt modelId="{28F19D81-27A8-944E-8415-2EB0BEB051CE}" type="pres">
      <dgm:prSet presAssocID="{EF520C7C-905A-6140-88CB-85C3198AE379}" presName="spChevron1" presStyleCnt="0"/>
      <dgm:spPr/>
    </dgm:pt>
    <dgm:pt modelId="{9771F383-F838-E74A-A8E4-9ED33698DA1D}" type="pres">
      <dgm:prSet presAssocID="{EF520C7C-905A-6140-88CB-85C3198AE379}" presName="overlap" presStyleCnt="0"/>
      <dgm:spPr/>
    </dgm:pt>
    <dgm:pt modelId="{6B23CCAD-8D0E-9241-9202-02584D6A94FF}" type="pres">
      <dgm:prSet presAssocID="{EF520C7C-905A-6140-88CB-85C3198AE379}" presName="chevronComposite2" presStyleCnt="0"/>
      <dgm:spPr/>
    </dgm:pt>
    <dgm:pt modelId="{14F36B22-0772-B748-8871-7F0AB328764C}" type="pres">
      <dgm:prSet presAssocID="{EF520C7C-905A-6140-88CB-85C3198AE379}" presName="chevron2" presStyleLbl="sibTrans2D1" presStyleIdx="1" presStyleCnt="2"/>
      <dgm:spPr/>
    </dgm:pt>
    <dgm:pt modelId="{9021E373-3917-1343-8F0F-4514FE6185A7}" type="pres">
      <dgm:prSet presAssocID="{EF520C7C-905A-6140-88CB-85C3198AE379}" presName="spChevron2" presStyleCnt="0"/>
      <dgm:spPr/>
    </dgm:pt>
    <dgm:pt modelId="{9C37034F-F45A-1344-9FC1-9C0A176E1475}" type="pres">
      <dgm:prSet presAssocID="{FB9F776E-CE94-8246-9E3F-0ED03B86F9A8}" presName="last" presStyleCnt="0"/>
      <dgm:spPr/>
    </dgm:pt>
    <dgm:pt modelId="{BC92A09D-C463-914C-B505-615B7E19DDEB}" type="pres">
      <dgm:prSet presAssocID="{FB9F776E-CE94-8246-9E3F-0ED03B86F9A8}" presName="circleTx" presStyleLbl="node1" presStyleIdx="18" presStyleCnt="19"/>
      <dgm:spPr/>
    </dgm:pt>
    <dgm:pt modelId="{6959FD14-25CC-E747-81F8-8915647EB3F5}" type="pres">
      <dgm:prSet presAssocID="{FB9F776E-CE94-8246-9E3F-0ED03B86F9A8}" presName="desTxN" presStyleLbl="revTx" presStyleIdx="2" presStyleCnt="3">
        <dgm:presLayoutVars>
          <dgm:bulletEnabled val="1"/>
        </dgm:presLayoutVars>
      </dgm:prSet>
      <dgm:spPr/>
    </dgm:pt>
    <dgm:pt modelId="{F7264736-56D2-4240-A1C3-25B309D638E2}" type="pres">
      <dgm:prSet presAssocID="{FB9F776E-CE94-8246-9E3F-0ED03B86F9A8}" presName="spN" presStyleCnt="0"/>
      <dgm:spPr/>
    </dgm:pt>
  </dgm:ptLst>
  <dgm:cxnLst>
    <dgm:cxn modelId="{2A265443-43FC-9C43-AE2A-540A76DD7805}" srcId="{6086B221-0466-EB4C-BD4B-2C5C68D3C8E7}" destId="{FB9F776E-CE94-8246-9E3F-0ED03B86F9A8}" srcOrd="1" destOrd="0" parTransId="{021604F3-FFA3-3646-B7C5-3EE0C6490377}" sibTransId="{AEE5BB6E-786F-7944-9D1D-58A1B8273657}"/>
    <dgm:cxn modelId="{158BBC5C-AF9A-9940-BB1D-3D5EC2A27A12}" srcId="{FB9F776E-CE94-8246-9E3F-0ED03B86F9A8}" destId="{AB8100FB-7CFA-C44D-B4F4-A941367A9ECC}" srcOrd="0" destOrd="0" parTransId="{D99106AD-FFF4-514A-980D-33993B29355A}" sibTransId="{45176468-1423-E949-9E5F-F5765CB07E0B}"/>
    <dgm:cxn modelId="{99E97E64-ECDE-BB4E-8B38-20EE9C7933EA}" type="presOf" srcId="{AB8100FB-7CFA-C44D-B4F4-A941367A9ECC}" destId="{6959FD14-25CC-E747-81F8-8915647EB3F5}" srcOrd="0" destOrd="0" presId="urn:microsoft.com/office/officeart/2009/3/layout/RandomtoResultProcess"/>
    <dgm:cxn modelId="{422DD068-7C83-AA45-8339-96EB17AED170}" type="presOf" srcId="{6086B221-0466-EB4C-BD4B-2C5C68D3C8E7}" destId="{5AC89880-0500-AE46-B1D7-87F407DF7042}" srcOrd="0" destOrd="0" presId="urn:microsoft.com/office/officeart/2009/3/layout/RandomtoResultProcess"/>
    <dgm:cxn modelId="{AE78F083-588B-D546-9B9E-26B30FD0A70B}" srcId="{6086B221-0466-EB4C-BD4B-2C5C68D3C8E7}" destId="{C5AF5BA4-C5DF-614B-830E-EF79EC8A4D8B}" srcOrd="0" destOrd="0" parTransId="{DCD98978-17D8-1F41-ADCC-DE33FECCEE20}" sibTransId="{EF520C7C-905A-6140-88CB-85C3198AE379}"/>
    <dgm:cxn modelId="{434B8387-9547-2E42-8677-6C952F3C55D5}" type="presOf" srcId="{C5AF5BA4-C5DF-614B-830E-EF79EC8A4D8B}" destId="{CD5E3619-F775-C540-8A56-45D5AF3733D8}" srcOrd="0" destOrd="0" presId="urn:microsoft.com/office/officeart/2009/3/layout/RandomtoResultProcess"/>
    <dgm:cxn modelId="{48EB8FB6-6439-1E44-9664-84CBDEAB9DEE}" type="presOf" srcId="{FB9F776E-CE94-8246-9E3F-0ED03B86F9A8}" destId="{BC92A09D-C463-914C-B505-615B7E19DDEB}" srcOrd="0" destOrd="0" presId="urn:microsoft.com/office/officeart/2009/3/layout/RandomtoResultProcess"/>
    <dgm:cxn modelId="{0C4E45DD-B280-954A-96C9-7D35ACE71670}" srcId="{C5AF5BA4-C5DF-614B-830E-EF79EC8A4D8B}" destId="{4D2272C6-035F-3941-8372-0AF23575C84F}" srcOrd="0" destOrd="0" parTransId="{97492D59-1DBD-3E4F-9B8D-C6B306667B37}" sibTransId="{D31DF372-0D3F-0442-A9CB-18E973C28FFE}"/>
    <dgm:cxn modelId="{5BA148F0-E381-744E-B07F-9FAE131CD7DE}" type="presOf" srcId="{4D2272C6-035F-3941-8372-0AF23575C84F}" destId="{9AC136EE-1D2D-C749-9F68-479D43960D37}" srcOrd="0" destOrd="0" presId="urn:microsoft.com/office/officeart/2009/3/layout/RandomtoResultProcess"/>
    <dgm:cxn modelId="{F9490ECA-7CDE-3C4D-930A-9D6224C2CE8D}" type="presParOf" srcId="{5AC89880-0500-AE46-B1D7-87F407DF7042}" destId="{9570BCF6-DB12-C843-9290-70D90A29AF39}" srcOrd="0" destOrd="0" presId="urn:microsoft.com/office/officeart/2009/3/layout/RandomtoResultProcess"/>
    <dgm:cxn modelId="{C73980D9-F35E-864C-8000-DD5AD53BC33E}" type="presParOf" srcId="{9570BCF6-DB12-C843-9290-70D90A29AF39}" destId="{CD5E3619-F775-C540-8A56-45D5AF3733D8}" srcOrd="0" destOrd="0" presId="urn:microsoft.com/office/officeart/2009/3/layout/RandomtoResultProcess"/>
    <dgm:cxn modelId="{B8A98398-7C4C-6541-9A4A-76D0F00F0EC4}" type="presParOf" srcId="{9570BCF6-DB12-C843-9290-70D90A29AF39}" destId="{9AC136EE-1D2D-C749-9F68-479D43960D37}" srcOrd="1" destOrd="0" presId="urn:microsoft.com/office/officeart/2009/3/layout/RandomtoResultProcess"/>
    <dgm:cxn modelId="{C4707202-4FC1-0041-AE41-CA4DEF4523E7}" type="presParOf" srcId="{9570BCF6-DB12-C843-9290-70D90A29AF39}" destId="{F54B26BD-F676-6342-9376-82B1F7182F1E}" srcOrd="2" destOrd="0" presId="urn:microsoft.com/office/officeart/2009/3/layout/RandomtoResultProcess"/>
    <dgm:cxn modelId="{40419347-6C46-7C41-BF77-402E88D7962A}" type="presParOf" srcId="{9570BCF6-DB12-C843-9290-70D90A29AF39}" destId="{B3955D9C-A5D7-E14A-9E3B-9E2B75AE8432}" srcOrd="3" destOrd="0" presId="urn:microsoft.com/office/officeart/2009/3/layout/RandomtoResultProcess"/>
    <dgm:cxn modelId="{C743F213-0299-8649-B35B-E3237CC07120}" type="presParOf" srcId="{9570BCF6-DB12-C843-9290-70D90A29AF39}" destId="{A946A7BC-C944-B54C-A625-1E568CEB82AC}" srcOrd="4" destOrd="0" presId="urn:microsoft.com/office/officeart/2009/3/layout/RandomtoResultProcess"/>
    <dgm:cxn modelId="{3AE3EF2F-C57F-244F-B8A1-1C303293E7BE}" type="presParOf" srcId="{9570BCF6-DB12-C843-9290-70D90A29AF39}" destId="{62E22913-86E7-5342-9D8C-E53B5BC962BB}" srcOrd="5" destOrd="0" presId="urn:microsoft.com/office/officeart/2009/3/layout/RandomtoResultProcess"/>
    <dgm:cxn modelId="{29378A02-D14A-694C-BEE0-918AF26853D6}" type="presParOf" srcId="{9570BCF6-DB12-C843-9290-70D90A29AF39}" destId="{2CAB245F-A61B-6B40-900C-5053C196A357}" srcOrd="6" destOrd="0" presId="urn:microsoft.com/office/officeart/2009/3/layout/RandomtoResultProcess"/>
    <dgm:cxn modelId="{5C81B317-3F38-4740-805A-A47CC5C6F2C9}" type="presParOf" srcId="{9570BCF6-DB12-C843-9290-70D90A29AF39}" destId="{2B8F79DC-F1B5-D046-B0F8-8882716519EC}" srcOrd="7" destOrd="0" presId="urn:microsoft.com/office/officeart/2009/3/layout/RandomtoResultProcess"/>
    <dgm:cxn modelId="{9A81C6E1-D889-604F-8E96-A9CA7CF416C4}" type="presParOf" srcId="{9570BCF6-DB12-C843-9290-70D90A29AF39}" destId="{175A701A-8315-E946-BA4D-9777F23D6287}" srcOrd="8" destOrd="0" presId="urn:microsoft.com/office/officeart/2009/3/layout/RandomtoResultProcess"/>
    <dgm:cxn modelId="{7BD9DC75-7568-FC4E-910E-1E20DAA1BD4C}" type="presParOf" srcId="{9570BCF6-DB12-C843-9290-70D90A29AF39}" destId="{E795DF6D-0138-E947-934C-D64C232D5B92}" srcOrd="9" destOrd="0" presId="urn:microsoft.com/office/officeart/2009/3/layout/RandomtoResultProcess"/>
    <dgm:cxn modelId="{0C0B750C-4581-6F4C-99F0-7ADD1F21941D}" type="presParOf" srcId="{9570BCF6-DB12-C843-9290-70D90A29AF39}" destId="{E6654F4D-7423-B445-8A33-51C938A67658}" srcOrd="10" destOrd="0" presId="urn:microsoft.com/office/officeart/2009/3/layout/RandomtoResultProcess"/>
    <dgm:cxn modelId="{ACFE25A5-2BF6-D549-ADFD-6BC2CEA21080}" type="presParOf" srcId="{9570BCF6-DB12-C843-9290-70D90A29AF39}" destId="{082D2AC5-61FE-9942-80C3-BE13BF0C6B02}" srcOrd="11" destOrd="0" presId="urn:microsoft.com/office/officeart/2009/3/layout/RandomtoResultProcess"/>
    <dgm:cxn modelId="{65B1F60E-E6C7-8B4C-B8F8-33EA0CBA8F19}" type="presParOf" srcId="{9570BCF6-DB12-C843-9290-70D90A29AF39}" destId="{D0DECC20-067F-B041-A9F5-5CBDF9186613}" srcOrd="12" destOrd="0" presId="urn:microsoft.com/office/officeart/2009/3/layout/RandomtoResultProcess"/>
    <dgm:cxn modelId="{D1754B69-1CFF-814C-984C-2A0AB4BF0B45}" type="presParOf" srcId="{9570BCF6-DB12-C843-9290-70D90A29AF39}" destId="{35D24C5F-07B0-6F4A-88AF-FC3CE13046DB}" srcOrd="13" destOrd="0" presId="urn:microsoft.com/office/officeart/2009/3/layout/RandomtoResultProcess"/>
    <dgm:cxn modelId="{30CF0C3F-14DF-E342-A9F6-BD4E09C21849}" type="presParOf" srcId="{9570BCF6-DB12-C843-9290-70D90A29AF39}" destId="{8CCDF6B5-583D-AE4A-82B4-CEE863B5B9D9}" srcOrd="14" destOrd="0" presId="urn:microsoft.com/office/officeart/2009/3/layout/RandomtoResultProcess"/>
    <dgm:cxn modelId="{5F3049E1-D2F0-2244-8BAB-E2AEE122A8C5}" type="presParOf" srcId="{9570BCF6-DB12-C843-9290-70D90A29AF39}" destId="{6A49B94B-AE9A-9A4F-834A-87FBA9DA1C8E}" srcOrd="15" destOrd="0" presId="urn:microsoft.com/office/officeart/2009/3/layout/RandomtoResultProcess"/>
    <dgm:cxn modelId="{CCFC7D96-C6F5-E748-8BC7-A821617477AB}" type="presParOf" srcId="{9570BCF6-DB12-C843-9290-70D90A29AF39}" destId="{E4DA0AB3-95CC-4D40-A3DF-BAA066EEA02A}" srcOrd="16" destOrd="0" presId="urn:microsoft.com/office/officeart/2009/3/layout/RandomtoResultProcess"/>
    <dgm:cxn modelId="{AB26525F-6303-5141-B4D2-B52F220B7AD0}" type="presParOf" srcId="{9570BCF6-DB12-C843-9290-70D90A29AF39}" destId="{7F3676BC-C55A-184F-916C-03EAEF666340}" srcOrd="17" destOrd="0" presId="urn:microsoft.com/office/officeart/2009/3/layout/RandomtoResultProcess"/>
    <dgm:cxn modelId="{8C0D8567-4344-8947-B10B-2B3A48784157}" type="presParOf" srcId="{9570BCF6-DB12-C843-9290-70D90A29AF39}" destId="{D7FEBE17-5411-C74D-A703-151102B4A91C}" srcOrd="18" destOrd="0" presId="urn:microsoft.com/office/officeart/2009/3/layout/RandomtoResultProcess"/>
    <dgm:cxn modelId="{023D503A-0B41-5A45-A496-19CE303D619C}" type="presParOf" srcId="{9570BCF6-DB12-C843-9290-70D90A29AF39}" destId="{D0C1AA8E-C9B4-A944-B2D9-724A3CA5773C}" srcOrd="19" destOrd="0" presId="urn:microsoft.com/office/officeart/2009/3/layout/RandomtoResultProcess"/>
    <dgm:cxn modelId="{E3DD2E2D-0ADE-4445-8A3C-B876CF3C5F86}" type="presParOf" srcId="{5AC89880-0500-AE46-B1D7-87F407DF7042}" destId="{1346B952-C689-BD42-BF83-B8F5058A6D96}" srcOrd="1" destOrd="0" presId="urn:microsoft.com/office/officeart/2009/3/layout/RandomtoResultProcess"/>
    <dgm:cxn modelId="{F7DAC347-8C8B-D247-8EA0-7C4288D1C470}" type="presParOf" srcId="{1346B952-C689-BD42-BF83-B8F5058A6D96}" destId="{946902CA-E22F-7749-AE5D-9292DE9BFE95}" srcOrd="0" destOrd="0" presId="urn:microsoft.com/office/officeart/2009/3/layout/RandomtoResultProcess"/>
    <dgm:cxn modelId="{F6470785-D1C2-9340-8840-5C581B7919CA}" type="presParOf" srcId="{1346B952-C689-BD42-BF83-B8F5058A6D96}" destId="{28F19D81-27A8-944E-8415-2EB0BEB051CE}" srcOrd="1" destOrd="0" presId="urn:microsoft.com/office/officeart/2009/3/layout/RandomtoResultProcess"/>
    <dgm:cxn modelId="{41F6F95E-B997-5044-9144-41B2564C0A6C}" type="presParOf" srcId="{5AC89880-0500-AE46-B1D7-87F407DF7042}" destId="{9771F383-F838-E74A-A8E4-9ED33698DA1D}" srcOrd="2" destOrd="0" presId="urn:microsoft.com/office/officeart/2009/3/layout/RandomtoResultProcess"/>
    <dgm:cxn modelId="{1BCE656D-E4B6-6F4F-ACF4-DDA4B29DF104}" type="presParOf" srcId="{5AC89880-0500-AE46-B1D7-87F407DF7042}" destId="{6B23CCAD-8D0E-9241-9202-02584D6A94FF}" srcOrd="3" destOrd="0" presId="urn:microsoft.com/office/officeart/2009/3/layout/RandomtoResultProcess"/>
    <dgm:cxn modelId="{C5A714DA-C364-CA44-B8E6-BFE344AC9746}" type="presParOf" srcId="{6B23CCAD-8D0E-9241-9202-02584D6A94FF}" destId="{14F36B22-0772-B748-8871-7F0AB328764C}" srcOrd="0" destOrd="0" presId="urn:microsoft.com/office/officeart/2009/3/layout/RandomtoResultProcess"/>
    <dgm:cxn modelId="{CF04F097-7356-7047-8D77-1E78DFFF8D55}" type="presParOf" srcId="{6B23CCAD-8D0E-9241-9202-02584D6A94FF}" destId="{9021E373-3917-1343-8F0F-4514FE6185A7}" srcOrd="1" destOrd="0" presId="urn:microsoft.com/office/officeart/2009/3/layout/RandomtoResultProcess"/>
    <dgm:cxn modelId="{5ECD358C-3A1E-7C44-8E62-B32C4E077FD0}" type="presParOf" srcId="{5AC89880-0500-AE46-B1D7-87F407DF7042}" destId="{9C37034F-F45A-1344-9FC1-9C0A176E1475}" srcOrd="4" destOrd="0" presId="urn:microsoft.com/office/officeart/2009/3/layout/RandomtoResultProcess"/>
    <dgm:cxn modelId="{544661A5-5B91-9049-AE99-EF54A550B33F}" type="presParOf" srcId="{9C37034F-F45A-1344-9FC1-9C0A176E1475}" destId="{BC92A09D-C463-914C-B505-615B7E19DDEB}" srcOrd="0" destOrd="0" presId="urn:microsoft.com/office/officeart/2009/3/layout/RandomtoResultProcess"/>
    <dgm:cxn modelId="{E458341C-3102-C24B-AC25-69C99511E72E}" type="presParOf" srcId="{9C37034F-F45A-1344-9FC1-9C0A176E1475}" destId="{6959FD14-25CC-E747-81F8-8915647EB3F5}" srcOrd="1" destOrd="0" presId="urn:microsoft.com/office/officeart/2009/3/layout/RandomtoResultProcess"/>
    <dgm:cxn modelId="{6BDAEEFB-1C90-6A42-A73F-9275724A283B}" type="presParOf" srcId="{9C37034F-F45A-1344-9FC1-9C0A176E1475}" destId="{F7264736-56D2-4240-A1C3-25B309D638E2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6376D1-76B4-7A4A-8094-FBCE5BC3F26C}" type="doc">
      <dgm:prSet loTypeId="urn:microsoft.com/office/officeart/2005/8/layout/arrow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F127C8-3AA9-B24A-8038-91A08190C139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b="1" dirty="0">
              <a:solidFill>
                <a:schemeClr val="bg1"/>
              </a:solidFill>
            </a:rPr>
            <a:t>Делает сам - то, что хочет взрослый</a:t>
          </a:r>
        </a:p>
      </dgm:t>
    </dgm:pt>
    <dgm:pt modelId="{018F93C5-5EA9-DC48-8581-88977306A0BC}" type="parTrans" cxnId="{F3C3D8E7-E543-B447-AB7B-6392CCED7AF6}">
      <dgm:prSet/>
      <dgm:spPr/>
      <dgm:t>
        <a:bodyPr/>
        <a:lstStyle/>
        <a:p>
          <a:endParaRPr lang="ru-RU"/>
        </a:p>
      </dgm:t>
    </dgm:pt>
    <dgm:pt modelId="{7FB266D3-1BFA-2F42-86F1-6779F0919D47}" type="sibTrans" cxnId="{F3C3D8E7-E543-B447-AB7B-6392CCED7AF6}">
      <dgm:prSet/>
      <dgm:spPr/>
      <dgm:t>
        <a:bodyPr/>
        <a:lstStyle/>
        <a:p>
          <a:endParaRPr lang="ru-RU"/>
        </a:p>
      </dgm:t>
    </dgm:pt>
    <dgm:pt modelId="{6A0C4963-C86B-D849-B045-7AFCBBC561A0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b="1" dirty="0">
              <a:solidFill>
                <a:schemeClr val="bg1"/>
              </a:solidFill>
            </a:rPr>
            <a:t>Делает сам – то, что хочет сам</a:t>
          </a:r>
        </a:p>
      </dgm:t>
    </dgm:pt>
    <dgm:pt modelId="{0624B6D3-8C8B-2C42-8868-96E5615277EC}" type="parTrans" cxnId="{18961D56-B812-0141-9B99-53515912122E}">
      <dgm:prSet/>
      <dgm:spPr/>
      <dgm:t>
        <a:bodyPr/>
        <a:lstStyle/>
        <a:p>
          <a:endParaRPr lang="ru-RU"/>
        </a:p>
      </dgm:t>
    </dgm:pt>
    <dgm:pt modelId="{F76EA241-937F-F04F-86F7-B341E4CD3158}" type="sibTrans" cxnId="{18961D56-B812-0141-9B99-53515912122E}">
      <dgm:prSet/>
      <dgm:spPr/>
      <dgm:t>
        <a:bodyPr/>
        <a:lstStyle/>
        <a:p>
          <a:endParaRPr lang="ru-RU"/>
        </a:p>
      </dgm:t>
    </dgm:pt>
    <dgm:pt modelId="{CEFFF556-706B-124C-B7D2-C215E86F9ADA}" type="pres">
      <dgm:prSet presAssocID="{8B6376D1-76B4-7A4A-8094-FBCE5BC3F26C}" presName="cycle" presStyleCnt="0">
        <dgm:presLayoutVars>
          <dgm:dir/>
          <dgm:resizeHandles val="exact"/>
        </dgm:presLayoutVars>
      </dgm:prSet>
      <dgm:spPr/>
    </dgm:pt>
    <dgm:pt modelId="{496A0462-5667-5A4A-8325-D8EDC3080F73}" type="pres">
      <dgm:prSet presAssocID="{EDF127C8-3AA9-B24A-8038-91A08190C139}" presName="arrow" presStyleLbl="node1" presStyleIdx="0" presStyleCnt="2">
        <dgm:presLayoutVars>
          <dgm:bulletEnabled val="1"/>
        </dgm:presLayoutVars>
      </dgm:prSet>
      <dgm:spPr/>
    </dgm:pt>
    <dgm:pt modelId="{B4D171CF-DEB5-AA45-8081-5A360A8C35EE}" type="pres">
      <dgm:prSet presAssocID="{6A0C4963-C86B-D849-B045-7AFCBBC561A0}" presName="arrow" presStyleLbl="node1" presStyleIdx="1" presStyleCnt="2">
        <dgm:presLayoutVars>
          <dgm:bulletEnabled val="1"/>
        </dgm:presLayoutVars>
      </dgm:prSet>
      <dgm:spPr/>
    </dgm:pt>
  </dgm:ptLst>
  <dgm:cxnLst>
    <dgm:cxn modelId="{026B7E0D-679C-E64C-AC3F-495248EBF30E}" type="presOf" srcId="{6A0C4963-C86B-D849-B045-7AFCBBC561A0}" destId="{B4D171CF-DEB5-AA45-8081-5A360A8C35EE}" srcOrd="0" destOrd="0" presId="urn:microsoft.com/office/officeart/2005/8/layout/arrow1"/>
    <dgm:cxn modelId="{18961D56-B812-0141-9B99-53515912122E}" srcId="{8B6376D1-76B4-7A4A-8094-FBCE5BC3F26C}" destId="{6A0C4963-C86B-D849-B045-7AFCBBC561A0}" srcOrd="1" destOrd="0" parTransId="{0624B6D3-8C8B-2C42-8868-96E5615277EC}" sibTransId="{F76EA241-937F-F04F-86F7-B341E4CD3158}"/>
    <dgm:cxn modelId="{AAEE0295-2E36-5145-AE87-6CB12FB48C39}" type="presOf" srcId="{EDF127C8-3AA9-B24A-8038-91A08190C139}" destId="{496A0462-5667-5A4A-8325-D8EDC3080F73}" srcOrd="0" destOrd="0" presId="urn:microsoft.com/office/officeart/2005/8/layout/arrow1"/>
    <dgm:cxn modelId="{2AE368A1-8FA9-3F47-85EB-DFB738DD805E}" type="presOf" srcId="{8B6376D1-76B4-7A4A-8094-FBCE5BC3F26C}" destId="{CEFFF556-706B-124C-B7D2-C215E86F9ADA}" srcOrd="0" destOrd="0" presId="urn:microsoft.com/office/officeart/2005/8/layout/arrow1"/>
    <dgm:cxn modelId="{F3C3D8E7-E543-B447-AB7B-6392CCED7AF6}" srcId="{8B6376D1-76B4-7A4A-8094-FBCE5BC3F26C}" destId="{EDF127C8-3AA9-B24A-8038-91A08190C139}" srcOrd="0" destOrd="0" parTransId="{018F93C5-5EA9-DC48-8581-88977306A0BC}" sibTransId="{7FB266D3-1BFA-2F42-86F1-6779F0919D47}"/>
    <dgm:cxn modelId="{134C4F81-4026-FF43-908D-C96E072D1D45}" type="presParOf" srcId="{CEFFF556-706B-124C-B7D2-C215E86F9ADA}" destId="{496A0462-5667-5A4A-8325-D8EDC3080F73}" srcOrd="0" destOrd="0" presId="urn:microsoft.com/office/officeart/2005/8/layout/arrow1"/>
    <dgm:cxn modelId="{ABBD5309-5A3E-3342-9F4D-0356DACD5F43}" type="presParOf" srcId="{CEFFF556-706B-124C-B7D2-C215E86F9ADA}" destId="{B4D171CF-DEB5-AA45-8081-5A360A8C35EE}" srcOrd="1" destOrd="0" presId="urn:microsoft.com/office/officeart/2005/8/layout/arrow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133B27-0E81-554B-A578-F6D9767693A0}" type="doc">
      <dgm:prSet loTypeId="urn:microsoft.com/office/officeart/2005/8/layout/cycle7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3BB981-433C-F946-978B-4F8C74FB8B97}">
      <dgm:prSet phldrT="[Текст]"/>
      <dgm:spPr/>
      <dgm:t>
        <a:bodyPr/>
        <a:lstStyle/>
        <a:p>
          <a:r>
            <a:rPr lang="ru-RU" dirty="0"/>
            <a:t>хочу</a:t>
          </a:r>
        </a:p>
      </dgm:t>
    </dgm:pt>
    <dgm:pt modelId="{645AC8BB-16DC-1047-80CB-C2BAAF1CD072}" type="parTrans" cxnId="{23CFE675-38C9-EB43-A440-E0892C5B020B}">
      <dgm:prSet/>
      <dgm:spPr/>
      <dgm:t>
        <a:bodyPr/>
        <a:lstStyle/>
        <a:p>
          <a:endParaRPr lang="ru-RU"/>
        </a:p>
      </dgm:t>
    </dgm:pt>
    <dgm:pt modelId="{5F867731-F1CF-B94D-9E32-4F1DAD29B44B}" type="sibTrans" cxnId="{23CFE675-38C9-EB43-A440-E0892C5B020B}">
      <dgm:prSet/>
      <dgm:spPr/>
      <dgm:t>
        <a:bodyPr/>
        <a:lstStyle/>
        <a:p>
          <a:endParaRPr lang="ru-RU"/>
        </a:p>
      </dgm:t>
    </dgm:pt>
    <dgm:pt modelId="{E80EB1DD-AB89-3341-8386-A0F959B6A866}">
      <dgm:prSet phldrT="[Текст]"/>
      <dgm:spPr/>
      <dgm:t>
        <a:bodyPr/>
        <a:lstStyle/>
        <a:p>
          <a:r>
            <a:rPr lang="ru-RU" dirty="0"/>
            <a:t>могу</a:t>
          </a:r>
        </a:p>
      </dgm:t>
    </dgm:pt>
    <dgm:pt modelId="{ECB25BC8-3368-5E4F-A31D-82FA853ECBDF}" type="parTrans" cxnId="{818F21DF-B213-C043-80CD-B223373E3FBF}">
      <dgm:prSet/>
      <dgm:spPr/>
      <dgm:t>
        <a:bodyPr/>
        <a:lstStyle/>
        <a:p>
          <a:endParaRPr lang="ru-RU"/>
        </a:p>
      </dgm:t>
    </dgm:pt>
    <dgm:pt modelId="{69C45461-EA25-BC4A-835D-831A11E857F3}" type="sibTrans" cxnId="{818F21DF-B213-C043-80CD-B223373E3FBF}">
      <dgm:prSet/>
      <dgm:spPr/>
      <dgm:t>
        <a:bodyPr/>
        <a:lstStyle/>
        <a:p>
          <a:endParaRPr lang="ru-RU"/>
        </a:p>
      </dgm:t>
    </dgm:pt>
    <dgm:pt modelId="{CFF9AF95-29D0-B044-9E83-DCF14F0453C9}">
      <dgm:prSet phldrT="[Текст]"/>
      <dgm:spPr/>
      <dgm:t>
        <a:bodyPr/>
        <a:lstStyle/>
        <a:p>
          <a:r>
            <a:rPr lang="ru-RU" dirty="0"/>
            <a:t>надо</a:t>
          </a:r>
        </a:p>
      </dgm:t>
    </dgm:pt>
    <dgm:pt modelId="{6651714C-2654-9546-B24E-BC309D9DE9FB}" type="parTrans" cxnId="{74016A19-AA41-B34D-8233-191051ACC805}">
      <dgm:prSet/>
      <dgm:spPr/>
      <dgm:t>
        <a:bodyPr/>
        <a:lstStyle/>
        <a:p>
          <a:endParaRPr lang="ru-RU"/>
        </a:p>
      </dgm:t>
    </dgm:pt>
    <dgm:pt modelId="{5002DB00-F4A5-0040-AD91-951CED7A6BA1}" type="sibTrans" cxnId="{74016A19-AA41-B34D-8233-191051ACC805}">
      <dgm:prSet/>
      <dgm:spPr/>
      <dgm:t>
        <a:bodyPr/>
        <a:lstStyle/>
        <a:p>
          <a:endParaRPr lang="ru-RU"/>
        </a:p>
      </dgm:t>
    </dgm:pt>
    <dgm:pt modelId="{FB927B32-4889-FD43-B2BF-68D38BB7E8C8}" type="pres">
      <dgm:prSet presAssocID="{91133B27-0E81-554B-A578-F6D9767693A0}" presName="Name0" presStyleCnt="0">
        <dgm:presLayoutVars>
          <dgm:dir/>
          <dgm:resizeHandles val="exact"/>
        </dgm:presLayoutVars>
      </dgm:prSet>
      <dgm:spPr/>
    </dgm:pt>
    <dgm:pt modelId="{17D6306D-3282-C445-A564-2233D26393E8}" type="pres">
      <dgm:prSet presAssocID="{DB3BB981-433C-F946-978B-4F8C74FB8B97}" presName="node" presStyleLbl="node1" presStyleIdx="0" presStyleCnt="3">
        <dgm:presLayoutVars>
          <dgm:bulletEnabled val="1"/>
        </dgm:presLayoutVars>
      </dgm:prSet>
      <dgm:spPr/>
    </dgm:pt>
    <dgm:pt modelId="{61F4C933-65DD-1845-A08F-F5A223CA7391}" type="pres">
      <dgm:prSet presAssocID="{5F867731-F1CF-B94D-9E32-4F1DAD29B44B}" presName="sibTrans" presStyleLbl="sibTrans2D1" presStyleIdx="0" presStyleCnt="3"/>
      <dgm:spPr/>
    </dgm:pt>
    <dgm:pt modelId="{448D817F-BF1A-854F-8544-6C88EF1B7BBB}" type="pres">
      <dgm:prSet presAssocID="{5F867731-F1CF-B94D-9E32-4F1DAD29B44B}" presName="connectorText" presStyleLbl="sibTrans2D1" presStyleIdx="0" presStyleCnt="3"/>
      <dgm:spPr/>
    </dgm:pt>
    <dgm:pt modelId="{3095CC91-3BD8-D54D-9445-747DEA68F789}" type="pres">
      <dgm:prSet presAssocID="{E80EB1DD-AB89-3341-8386-A0F959B6A866}" presName="node" presStyleLbl="node1" presStyleIdx="1" presStyleCnt="3">
        <dgm:presLayoutVars>
          <dgm:bulletEnabled val="1"/>
        </dgm:presLayoutVars>
      </dgm:prSet>
      <dgm:spPr/>
    </dgm:pt>
    <dgm:pt modelId="{5FB45C8D-0214-D344-A114-162E31515AF7}" type="pres">
      <dgm:prSet presAssocID="{69C45461-EA25-BC4A-835D-831A11E857F3}" presName="sibTrans" presStyleLbl="sibTrans2D1" presStyleIdx="1" presStyleCnt="3"/>
      <dgm:spPr/>
    </dgm:pt>
    <dgm:pt modelId="{2684946A-FD0B-A44B-B954-DB37DC772418}" type="pres">
      <dgm:prSet presAssocID="{69C45461-EA25-BC4A-835D-831A11E857F3}" presName="connectorText" presStyleLbl="sibTrans2D1" presStyleIdx="1" presStyleCnt="3"/>
      <dgm:spPr/>
    </dgm:pt>
    <dgm:pt modelId="{8ACAE7A0-A042-B641-BC17-D581E73F8C91}" type="pres">
      <dgm:prSet presAssocID="{CFF9AF95-29D0-B044-9E83-DCF14F0453C9}" presName="node" presStyleLbl="node1" presStyleIdx="2" presStyleCnt="3">
        <dgm:presLayoutVars>
          <dgm:bulletEnabled val="1"/>
        </dgm:presLayoutVars>
      </dgm:prSet>
      <dgm:spPr/>
    </dgm:pt>
    <dgm:pt modelId="{2FDC558E-6ADD-0D42-8061-3BE9483F95C8}" type="pres">
      <dgm:prSet presAssocID="{5002DB00-F4A5-0040-AD91-951CED7A6BA1}" presName="sibTrans" presStyleLbl="sibTrans2D1" presStyleIdx="2" presStyleCnt="3"/>
      <dgm:spPr/>
    </dgm:pt>
    <dgm:pt modelId="{B63AC3F2-3BF4-C842-9EE2-E1CDA01BC9A0}" type="pres">
      <dgm:prSet presAssocID="{5002DB00-F4A5-0040-AD91-951CED7A6BA1}" presName="connectorText" presStyleLbl="sibTrans2D1" presStyleIdx="2" presStyleCnt="3"/>
      <dgm:spPr/>
    </dgm:pt>
  </dgm:ptLst>
  <dgm:cxnLst>
    <dgm:cxn modelId="{74016A19-AA41-B34D-8233-191051ACC805}" srcId="{91133B27-0E81-554B-A578-F6D9767693A0}" destId="{CFF9AF95-29D0-B044-9E83-DCF14F0453C9}" srcOrd="2" destOrd="0" parTransId="{6651714C-2654-9546-B24E-BC309D9DE9FB}" sibTransId="{5002DB00-F4A5-0040-AD91-951CED7A6BA1}"/>
    <dgm:cxn modelId="{22284A47-27A4-804E-BF7E-EEC1B380215C}" type="presOf" srcId="{91133B27-0E81-554B-A578-F6D9767693A0}" destId="{FB927B32-4889-FD43-B2BF-68D38BB7E8C8}" srcOrd="0" destOrd="0" presId="urn:microsoft.com/office/officeart/2005/8/layout/cycle7"/>
    <dgm:cxn modelId="{23CFE675-38C9-EB43-A440-E0892C5B020B}" srcId="{91133B27-0E81-554B-A578-F6D9767693A0}" destId="{DB3BB981-433C-F946-978B-4F8C74FB8B97}" srcOrd="0" destOrd="0" parTransId="{645AC8BB-16DC-1047-80CB-C2BAAF1CD072}" sibTransId="{5F867731-F1CF-B94D-9E32-4F1DAD29B44B}"/>
    <dgm:cxn modelId="{C2CACD7B-86C0-6247-82A1-CEC11E9C9951}" type="presOf" srcId="{5002DB00-F4A5-0040-AD91-951CED7A6BA1}" destId="{2FDC558E-6ADD-0D42-8061-3BE9483F95C8}" srcOrd="0" destOrd="0" presId="urn:microsoft.com/office/officeart/2005/8/layout/cycle7"/>
    <dgm:cxn modelId="{C8FBEA80-FAF0-134B-9E16-38B11E5DC1E0}" type="presOf" srcId="{69C45461-EA25-BC4A-835D-831A11E857F3}" destId="{2684946A-FD0B-A44B-B954-DB37DC772418}" srcOrd="1" destOrd="0" presId="urn:microsoft.com/office/officeart/2005/8/layout/cycle7"/>
    <dgm:cxn modelId="{42770C82-A6F1-894E-934A-91CA4246A808}" type="presOf" srcId="{5F867731-F1CF-B94D-9E32-4F1DAD29B44B}" destId="{61F4C933-65DD-1845-A08F-F5A223CA7391}" srcOrd="0" destOrd="0" presId="urn:microsoft.com/office/officeart/2005/8/layout/cycle7"/>
    <dgm:cxn modelId="{DC47F38A-067B-2D45-8738-FA751ADAB2DA}" type="presOf" srcId="{E80EB1DD-AB89-3341-8386-A0F959B6A866}" destId="{3095CC91-3BD8-D54D-9445-747DEA68F789}" srcOrd="0" destOrd="0" presId="urn:microsoft.com/office/officeart/2005/8/layout/cycle7"/>
    <dgm:cxn modelId="{AB1C8C99-A016-384F-9002-137423418A06}" type="presOf" srcId="{CFF9AF95-29D0-B044-9E83-DCF14F0453C9}" destId="{8ACAE7A0-A042-B641-BC17-D581E73F8C91}" srcOrd="0" destOrd="0" presId="urn:microsoft.com/office/officeart/2005/8/layout/cycle7"/>
    <dgm:cxn modelId="{ACAFEEA2-5FB8-8D48-B390-F1549D8ABFF7}" type="presOf" srcId="{DB3BB981-433C-F946-978B-4F8C74FB8B97}" destId="{17D6306D-3282-C445-A564-2233D26393E8}" srcOrd="0" destOrd="0" presId="urn:microsoft.com/office/officeart/2005/8/layout/cycle7"/>
    <dgm:cxn modelId="{C8BC84D5-6D70-CD42-B2FC-BE33F531635F}" type="presOf" srcId="{69C45461-EA25-BC4A-835D-831A11E857F3}" destId="{5FB45C8D-0214-D344-A114-162E31515AF7}" srcOrd="0" destOrd="0" presId="urn:microsoft.com/office/officeart/2005/8/layout/cycle7"/>
    <dgm:cxn modelId="{4E61D0D8-BADC-494F-A6F9-106C78EE087A}" type="presOf" srcId="{5F867731-F1CF-B94D-9E32-4F1DAD29B44B}" destId="{448D817F-BF1A-854F-8544-6C88EF1B7BBB}" srcOrd="1" destOrd="0" presId="urn:microsoft.com/office/officeart/2005/8/layout/cycle7"/>
    <dgm:cxn modelId="{818F21DF-B213-C043-80CD-B223373E3FBF}" srcId="{91133B27-0E81-554B-A578-F6D9767693A0}" destId="{E80EB1DD-AB89-3341-8386-A0F959B6A866}" srcOrd="1" destOrd="0" parTransId="{ECB25BC8-3368-5E4F-A31D-82FA853ECBDF}" sibTransId="{69C45461-EA25-BC4A-835D-831A11E857F3}"/>
    <dgm:cxn modelId="{5E890EF6-65A2-DB42-9914-888FBA4106AE}" type="presOf" srcId="{5002DB00-F4A5-0040-AD91-951CED7A6BA1}" destId="{B63AC3F2-3BF4-C842-9EE2-E1CDA01BC9A0}" srcOrd="1" destOrd="0" presId="urn:microsoft.com/office/officeart/2005/8/layout/cycle7"/>
    <dgm:cxn modelId="{56427C62-6FA5-3E47-A36C-B60AAE8F7FDB}" type="presParOf" srcId="{FB927B32-4889-FD43-B2BF-68D38BB7E8C8}" destId="{17D6306D-3282-C445-A564-2233D26393E8}" srcOrd="0" destOrd="0" presId="urn:microsoft.com/office/officeart/2005/8/layout/cycle7"/>
    <dgm:cxn modelId="{4806087A-B249-0349-B192-0ECD1142E0EF}" type="presParOf" srcId="{FB927B32-4889-FD43-B2BF-68D38BB7E8C8}" destId="{61F4C933-65DD-1845-A08F-F5A223CA7391}" srcOrd="1" destOrd="0" presId="urn:microsoft.com/office/officeart/2005/8/layout/cycle7"/>
    <dgm:cxn modelId="{0307C884-9E23-CE4D-B205-703B5D11E11D}" type="presParOf" srcId="{61F4C933-65DD-1845-A08F-F5A223CA7391}" destId="{448D817F-BF1A-854F-8544-6C88EF1B7BBB}" srcOrd="0" destOrd="0" presId="urn:microsoft.com/office/officeart/2005/8/layout/cycle7"/>
    <dgm:cxn modelId="{4DABE4E2-CD4A-9D40-B21F-E41AB40863C0}" type="presParOf" srcId="{FB927B32-4889-FD43-B2BF-68D38BB7E8C8}" destId="{3095CC91-3BD8-D54D-9445-747DEA68F789}" srcOrd="2" destOrd="0" presId="urn:microsoft.com/office/officeart/2005/8/layout/cycle7"/>
    <dgm:cxn modelId="{B35386A6-7245-8941-BD00-2350A42E501C}" type="presParOf" srcId="{FB927B32-4889-FD43-B2BF-68D38BB7E8C8}" destId="{5FB45C8D-0214-D344-A114-162E31515AF7}" srcOrd="3" destOrd="0" presId="urn:microsoft.com/office/officeart/2005/8/layout/cycle7"/>
    <dgm:cxn modelId="{C9FC69A8-FB90-E040-AEFA-3A6878440EF0}" type="presParOf" srcId="{5FB45C8D-0214-D344-A114-162E31515AF7}" destId="{2684946A-FD0B-A44B-B954-DB37DC772418}" srcOrd="0" destOrd="0" presId="urn:microsoft.com/office/officeart/2005/8/layout/cycle7"/>
    <dgm:cxn modelId="{E6F62134-0EB2-9D46-B0A0-9B524A1EB637}" type="presParOf" srcId="{FB927B32-4889-FD43-B2BF-68D38BB7E8C8}" destId="{8ACAE7A0-A042-B641-BC17-D581E73F8C91}" srcOrd="4" destOrd="0" presId="urn:microsoft.com/office/officeart/2005/8/layout/cycle7"/>
    <dgm:cxn modelId="{96CE5CF0-C472-924A-9877-B6F5FF0388CE}" type="presParOf" srcId="{FB927B32-4889-FD43-B2BF-68D38BB7E8C8}" destId="{2FDC558E-6ADD-0D42-8061-3BE9483F95C8}" srcOrd="5" destOrd="0" presId="urn:microsoft.com/office/officeart/2005/8/layout/cycle7"/>
    <dgm:cxn modelId="{F5B48567-948B-B442-A0FA-15699C49AB68}" type="presParOf" srcId="{2FDC558E-6ADD-0D42-8061-3BE9483F95C8}" destId="{B63AC3F2-3BF4-C842-9EE2-E1CDA01BC9A0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D7D27D-AB97-3B46-97E5-7BADE4AB13FB}" type="doc">
      <dgm:prSet loTypeId="urn:microsoft.com/office/officeart/2005/8/layout/hProcess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F51ED2-C60D-574B-8DB3-26287AF9CD3B}">
      <dgm:prSet phldrT="[Текст]" custT="1"/>
      <dgm:spPr/>
      <dgm:t>
        <a:bodyPr/>
        <a:lstStyle/>
        <a:p>
          <a:r>
            <a:rPr lang="ru-RU" sz="2400" dirty="0"/>
            <a:t>идея</a:t>
          </a:r>
        </a:p>
      </dgm:t>
    </dgm:pt>
    <dgm:pt modelId="{5916E235-CD66-F84F-B906-6447109354BD}" type="parTrans" cxnId="{329C1B96-67C3-5244-8A22-D290BE4981E8}">
      <dgm:prSet/>
      <dgm:spPr/>
      <dgm:t>
        <a:bodyPr/>
        <a:lstStyle/>
        <a:p>
          <a:endParaRPr lang="ru-RU"/>
        </a:p>
      </dgm:t>
    </dgm:pt>
    <dgm:pt modelId="{B4752390-4E2D-9E44-B04D-CC6DC7106975}" type="sibTrans" cxnId="{329C1B96-67C3-5244-8A22-D290BE4981E8}">
      <dgm:prSet/>
      <dgm:spPr/>
      <dgm:t>
        <a:bodyPr/>
        <a:lstStyle/>
        <a:p>
          <a:endParaRPr lang="ru-RU"/>
        </a:p>
      </dgm:t>
    </dgm:pt>
    <dgm:pt modelId="{D165EED9-C30E-B04B-8014-DEF28DEC34DD}">
      <dgm:prSet phldrT="[Текст]" custT="1"/>
      <dgm:spPr/>
      <dgm:t>
        <a:bodyPr/>
        <a:lstStyle/>
        <a:p>
          <a:r>
            <a:rPr lang="ru-RU" sz="2400" dirty="0"/>
            <a:t>инициатива</a:t>
          </a:r>
        </a:p>
      </dgm:t>
    </dgm:pt>
    <dgm:pt modelId="{D52FA132-D22E-6A4A-96DC-5EF74AFECC29}" type="parTrans" cxnId="{40DECD69-78CB-0E4B-932C-5C0F968EB2E1}">
      <dgm:prSet/>
      <dgm:spPr/>
      <dgm:t>
        <a:bodyPr/>
        <a:lstStyle/>
        <a:p>
          <a:endParaRPr lang="ru-RU"/>
        </a:p>
      </dgm:t>
    </dgm:pt>
    <dgm:pt modelId="{EB38CF58-946B-3C4B-825D-40067C48FDD0}" type="sibTrans" cxnId="{40DECD69-78CB-0E4B-932C-5C0F968EB2E1}">
      <dgm:prSet/>
      <dgm:spPr/>
      <dgm:t>
        <a:bodyPr/>
        <a:lstStyle/>
        <a:p>
          <a:endParaRPr lang="ru-RU"/>
        </a:p>
      </dgm:t>
    </dgm:pt>
    <dgm:pt modelId="{EAE0488E-1C52-844F-AAAA-E23DC79AE572}">
      <dgm:prSet phldrT="[Текст]" custT="1"/>
      <dgm:spPr/>
      <dgm:t>
        <a:bodyPr/>
        <a:lstStyle/>
        <a:p>
          <a:r>
            <a:rPr lang="ru-RU" sz="2400" dirty="0"/>
            <a:t>ответственность</a:t>
          </a:r>
        </a:p>
      </dgm:t>
    </dgm:pt>
    <dgm:pt modelId="{6B8FBCE9-4782-E54D-8E19-FA040CE6EE74}" type="parTrans" cxnId="{38681B98-C29B-6A46-BD7C-6EA04D6AFF0C}">
      <dgm:prSet/>
      <dgm:spPr/>
      <dgm:t>
        <a:bodyPr/>
        <a:lstStyle/>
        <a:p>
          <a:endParaRPr lang="ru-RU"/>
        </a:p>
      </dgm:t>
    </dgm:pt>
    <dgm:pt modelId="{B9683B2A-1B4F-D843-B077-C8974D831F0B}" type="sibTrans" cxnId="{38681B98-C29B-6A46-BD7C-6EA04D6AFF0C}">
      <dgm:prSet/>
      <dgm:spPr/>
      <dgm:t>
        <a:bodyPr/>
        <a:lstStyle/>
        <a:p>
          <a:endParaRPr lang="ru-RU"/>
        </a:p>
      </dgm:t>
    </dgm:pt>
    <dgm:pt modelId="{F839341A-9719-8645-8680-41BA5E206DB1}">
      <dgm:prSet phldrT="[Текст]" custT="1"/>
      <dgm:spPr/>
      <dgm:t>
        <a:bodyPr/>
        <a:lstStyle/>
        <a:p>
          <a:r>
            <a:rPr lang="ru-RU" sz="2400" dirty="0"/>
            <a:t>образ результата</a:t>
          </a:r>
        </a:p>
      </dgm:t>
    </dgm:pt>
    <dgm:pt modelId="{1C37E624-10A1-9A4B-A7DC-B73C9199D902}" type="parTrans" cxnId="{E8E1CCA8-66CA-144B-8B59-34B4A4B9BE0C}">
      <dgm:prSet/>
      <dgm:spPr/>
      <dgm:t>
        <a:bodyPr/>
        <a:lstStyle/>
        <a:p>
          <a:endParaRPr lang="ru-RU"/>
        </a:p>
      </dgm:t>
    </dgm:pt>
    <dgm:pt modelId="{D6E48EC3-04BD-A748-AC74-9561EBB40681}" type="sibTrans" cxnId="{E8E1CCA8-66CA-144B-8B59-34B4A4B9BE0C}">
      <dgm:prSet/>
      <dgm:spPr/>
      <dgm:t>
        <a:bodyPr/>
        <a:lstStyle/>
        <a:p>
          <a:endParaRPr lang="ru-RU"/>
        </a:p>
      </dgm:t>
    </dgm:pt>
    <dgm:pt modelId="{FC99FBE2-3C68-C543-87EC-727FF432490D}">
      <dgm:prSet phldrT="[Текст]" custT="1"/>
      <dgm:spPr/>
      <dgm:t>
        <a:bodyPr/>
        <a:lstStyle/>
        <a:p>
          <a:r>
            <a:rPr lang="ru-RU" sz="2400" dirty="0"/>
            <a:t>внешний</a:t>
          </a:r>
        </a:p>
      </dgm:t>
    </dgm:pt>
    <dgm:pt modelId="{4312491B-3B05-DE40-A85F-0AF5C75C00F2}" type="parTrans" cxnId="{CC88E32F-C18D-D84F-927C-DC645A12CC3C}">
      <dgm:prSet/>
      <dgm:spPr/>
      <dgm:t>
        <a:bodyPr/>
        <a:lstStyle/>
        <a:p>
          <a:endParaRPr lang="ru-RU"/>
        </a:p>
      </dgm:t>
    </dgm:pt>
    <dgm:pt modelId="{8CD3579C-497C-144B-8ECE-C145348451BD}" type="sibTrans" cxnId="{CC88E32F-C18D-D84F-927C-DC645A12CC3C}">
      <dgm:prSet/>
      <dgm:spPr/>
      <dgm:t>
        <a:bodyPr/>
        <a:lstStyle/>
        <a:p>
          <a:endParaRPr lang="ru-RU"/>
        </a:p>
      </dgm:t>
    </dgm:pt>
    <dgm:pt modelId="{2D3F43D8-F6A5-B448-9D12-044A89686E32}">
      <dgm:prSet phldrT="[Текст]" custT="1"/>
      <dgm:spPr/>
      <dgm:t>
        <a:bodyPr/>
        <a:lstStyle/>
        <a:p>
          <a:r>
            <a:rPr lang="ru-RU" sz="2400" dirty="0"/>
            <a:t>внутренний</a:t>
          </a:r>
        </a:p>
      </dgm:t>
    </dgm:pt>
    <dgm:pt modelId="{596C353B-F8C3-4049-8227-4652EDEAD173}" type="parTrans" cxnId="{D8A1CDCB-5469-5E4B-99BD-B61CF236FF45}">
      <dgm:prSet/>
      <dgm:spPr/>
      <dgm:t>
        <a:bodyPr/>
        <a:lstStyle/>
        <a:p>
          <a:endParaRPr lang="ru-RU"/>
        </a:p>
      </dgm:t>
    </dgm:pt>
    <dgm:pt modelId="{255793C0-1366-FB48-A585-3D68797C919B}" type="sibTrans" cxnId="{D8A1CDCB-5469-5E4B-99BD-B61CF236FF45}">
      <dgm:prSet/>
      <dgm:spPr/>
      <dgm:t>
        <a:bodyPr/>
        <a:lstStyle/>
        <a:p>
          <a:endParaRPr lang="ru-RU"/>
        </a:p>
      </dgm:t>
    </dgm:pt>
    <dgm:pt modelId="{6C091EED-B6DA-374B-991D-C40228A8FE6C}">
      <dgm:prSet phldrT="[Текст]" custT="1"/>
      <dgm:spPr/>
      <dgm:t>
        <a:bodyPr/>
        <a:lstStyle/>
        <a:p>
          <a:r>
            <a:rPr lang="ru-RU" sz="2400" dirty="0"/>
            <a:t>социальность</a:t>
          </a:r>
        </a:p>
      </dgm:t>
    </dgm:pt>
    <dgm:pt modelId="{AAC9D465-A623-2F42-9304-694609A05D9C}" type="parTrans" cxnId="{B60FDAA2-3251-C34C-8E23-7F710B81B2D8}">
      <dgm:prSet/>
      <dgm:spPr/>
      <dgm:t>
        <a:bodyPr/>
        <a:lstStyle/>
        <a:p>
          <a:endParaRPr lang="ru-RU"/>
        </a:p>
      </dgm:t>
    </dgm:pt>
    <dgm:pt modelId="{61EC4F86-4BD1-FC4D-B595-42D8C6F0FA15}" type="sibTrans" cxnId="{B60FDAA2-3251-C34C-8E23-7F710B81B2D8}">
      <dgm:prSet/>
      <dgm:spPr/>
      <dgm:t>
        <a:bodyPr/>
        <a:lstStyle/>
        <a:p>
          <a:endParaRPr lang="ru-RU"/>
        </a:p>
      </dgm:t>
    </dgm:pt>
    <dgm:pt modelId="{80CC1296-DA5F-A346-955C-6ACF545AE750}">
      <dgm:prSet phldrT="[Текст]" custT="1"/>
      <dgm:spPr/>
      <dgm:t>
        <a:bodyPr/>
        <a:lstStyle/>
        <a:p>
          <a:r>
            <a:rPr lang="ru-RU" sz="2400" dirty="0"/>
            <a:t>с кем</a:t>
          </a:r>
        </a:p>
      </dgm:t>
    </dgm:pt>
    <dgm:pt modelId="{1EC70D26-5EB1-8E4C-86E0-8503EC64302F}" type="parTrans" cxnId="{921D808E-DA57-BA4F-B910-722069B32C84}">
      <dgm:prSet/>
      <dgm:spPr/>
      <dgm:t>
        <a:bodyPr/>
        <a:lstStyle/>
        <a:p>
          <a:endParaRPr lang="ru-RU"/>
        </a:p>
      </dgm:t>
    </dgm:pt>
    <dgm:pt modelId="{1E891526-3813-D84F-92D3-521BA281C0C8}" type="sibTrans" cxnId="{921D808E-DA57-BA4F-B910-722069B32C84}">
      <dgm:prSet/>
      <dgm:spPr/>
      <dgm:t>
        <a:bodyPr/>
        <a:lstStyle/>
        <a:p>
          <a:endParaRPr lang="ru-RU"/>
        </a:p>
      </dgm:t>
    </dgm:pt>
    <dgm:pt modelId="{C07E2F09-DA76-2343-B1FF-43DE61E07ABA}">
      <dgm:prSet phldrT="[Текст]" custT="1"/>
      <dgm:spPr/>
      <dgm:t>
        <a:bodyPr/>
        <a:lstStyle/>
        <a:p>
          <a:r>
            <a:rPr lang="ru-RU" sz="2400" dirty="0"/>
            <a:t>куда</a:t>
          </a:r>
        </a:p>
      </dgm:t>
    </dgm:pt>
    <dgm:pt modelId="{81BACD0A-7631-6D4A-9B44-3B46958DEAC9}" type="parTrans" cxnId="{C99D8245-A48E-714C-8125-C8A96E356C77}">
      <dgm:prSet/>
      <dgm:spPr/>
      <dgm:t>
        <a:bodyPr/>
        <a:lstStyle/>
        <a:p>
          <a:endParaRPr lang="ru-RU"/>
        </a:p>
      </dgm:t>
    </dgm:pt>
    <dgm:pt modelId="{C8FB83F1-0F69-284D-AB69-27D6AC9CE33A}" type="sibTrans" cxnId="{C99D8245-A48E-714C-8125-C8A96E356C77}">
      <dgm:prSet/>
      <dgm:spPr/>
      <dgm:t>
        <a:bodyPr/>
        <a:lstStyle/>
        <a:p>
          <a:endParaRPr lang="ru-RU"/>
        </a:p>
      </dgm:t>
    </dgm:pt>
    <dgm:pt modelId="{7E4BA237-683F-D441-B10C-4DB215B0EFE2}" type="pres">
      <dgm:prSet presAssocID="{91D7D27D-AB97-3B46-97E5-7BADE4AB13FB}" presName="theList" presStyleCnt="0">
        <dgm:presLayoutVars>
          <dgm:dir/>
          <dgm:animLvl val="lvl"/>
          <dgm:resizeHandles val="exact"/>
        </dgm:presLayoutVars>
      </dgm:prSet>
      <dgm:spPr/>
    </dgm:pt>
    <dgm:pt modelId="{E29EF1FD-5B28-CC4E-A183-D740D3C63ED0}" type="pres">
      <dgm:prSet presAssocID="{30F51ED2-C60D-574B-8DB3-26287AF9CD3B}" presName="compNode" presStyleCnt="0"/>
      <dgm:spPr/>
    </dgm:pt>
    <dgm:pt modelId="{0D8EEC76-F26D-5E4C-97E1-014667D731B7}" type="pres">
      <dgm:prSet presAssocID="{30F51ED2-C60D-574B-8DB3-26287AF9CD3B}" presName="noGeometry" presStyleCnt="0"/>
      <dgm:spPr/>
    </dgm:pt>
    <dgm:pt modelId="{C02D83DC-FE20-C240-A462-4AFF2E5E03C6}" type="pres">
      <dgm:prSet presAssocID="{30F51ED2-C60D-574B-8DB3-26287AF9CD3B}" presName="childTextVisible" presStyleLbl="bgAccFollowNode1" presStyleIdx="0" presStyleCnt="3">
        <dgm:presLayoutVars>
          <dgm:bulletEnabled val="1"/>
        </dgm:presLayoutVars>
      </dgm:prSet>
      <dgm:spPr/>
    </dgm:pt>
    <dgm:pt modelId="{00541D83-5539-EE44-869B-5498358A3EE1}" type="pres">
      <dgm:prSet presAssocID="{30F51ED2-C60D-574B-8DB3-26287AF9CD3B}" presName="childTextHidden" presStyleLbl="bgAccFollowNode1" presStyleIdx="0" presStyleCnt="3"/>
      <dgm:spPr/>
    </dgm:pt>
    <dgm:pt modelId="{17F2DE6E-C7BF-5042-A81A-8C235DC3D87E}" type="pres">
      <dgm:prSet presAssocID="{30F51ED2-C60D-574B-8DB3-26287AF9CD3B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4956D5E9-AC3E-CE44-9508-B704D3E9CA70}" type="pres">
      <dgm:prSet presAssocID="{30F51ED2-C60D-574B-8DB3-26287AF9CD3B}" presName="aSpace" presStyleCnt="0"/>
      <dgm:spPr/>
    </dgm:pt>
    <dgm:pt modelId="{83D14E35-39E9-9440-B253-D4EC0B125533}" type="pres">
      <dgm:prSet presAssocID="{F839341A-9719-8645-8680-41BA5E206DB1}" presName="compNode" presStyleCnt="0"/>
      <dgm:spPr/>
    </dgm:pt>
    <dgm:pt modelId="{A6970D8A-94AA-6745-9DDB-2F6D56013892}" type="pres">
      <dgm:prSet presAssocID="{F839341A-9719-8645-8680-41BA5E206DB1}" presName="noGeometry" presStyleCnt="0"/>
      <dgm:spPr/>
    </dgm:pt>
    <dgm:pt modelId="{52B32092-65DA-C540-92F8-415B3A663ECB}" type="pres">
      <dgm:prSet presAssocID="{F839341A-9719-8645-8680-41BA5E206DB1}" presName="childTextVisible" presStyleLbl="bgAccFollowNode1" presStyleIdx="1" presStyleCnt="3">
        <dgm:presLayoutVars>
          <dgm:bulletEnabled val="1"/>
        </dgm:presLayoutVars>
      </dgm:prSet>
      <dgm:spPr/>
    </dgm:pt>
    <dgm:pt modelId="{868FB6A6-1645-4349-8A02-9711D3C86130}" type="pres">
      <dgm:prSet presAssocID="{F839341A-9719-8645-8680-41BA5E206DB1}" presName="childTextHidden" presStyleLbl="bgAccFollowNode1" presStyleIdx="1" presStyleCnt="3"/>
      <dgm:spPr/>
    </dgm:pt>
    <dgm:pt modelId="{33148D04-8B74-E84D-A03B-A2B2E674158A}" type="pres">
      <dgm:prSet presAssocID="{F839341A-9719-8645-8680-41BA5E206DB1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61FA181D-E758-D444-A69E-646FD64A9360}" type="pres">
      <dgm:prSet presAssocID="{F839341A-9719-8645-8680-41BA5E206DB1}" presName="aSpace" presStyleCnt="0"/>
      <dgm:spPr/>
    </dgm:pt>
    <dgm:pt modelId="{32397828-DEF0-2041-9212-F677BCEEA62F}" type="pres">
      <dgm:prSet presAssocID="{6C091EED-B6DA-374B-991D-C40228A8FE6C}" presName="compNode" presStyleCnt="0"/>
      <dgm:spPr/>
    </dgm:pt>
    <dgm:pt modelId="{E7502FCC-1DB7-0544-9493-918E076CEB0E}" type="pres">
      <dgm:prSet presAssocID="{6C091EED-B6DA-374B-991D-C40228A8FE6C}" presName="noGeometry" presStyleCnt="0"/>
      <dgm:spPr/>
    </dgm:pt>
    <dgm:pt modelId="{F18F28B0-8F39-1440-9E2C-6CDD7C570F8C}" type="pres">
      <dgm:prSet presAssocID="{6C091EED-B6DA-374B-991D-C40228A8FE6C}" presName="childTextVisible" presStyleLbl="bgAccFollowNode1" presStyleIdx="2" presStyleCnt="3">
        <dgm:presLayoutVars>
          <dgm:bulletEnabled val="1"/>
        </dgm:presLayoutVars>
      </dgm:prSet>
      <dgm:spPr/>
    </dgm:pt>
    <dgm:pt modelId="{9F6BE687-6730-2D4E-950B-2ADE97905873}" type="pres">
      <dgm:prSet presAssocID="{6C091EED-B6DA-374B-991D-C40228A8FE6C}" presName="childTextHidden" presStyleLbl="bgAccFollowNode1" presStyleIdx="2" presStyleCnt="3"/>
      <dgm:spPr/>
    </dgm:pt>
    <dgm:pt modelId="{3917FED7-9BCF-4641-A8EA-C766E08911EC}" type="pres">
      <dgm:prSet presAssocID="{6C091EED-B6DA-374B-991D-C40228A8FE6C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57D0B520-E863-8149-867C-698642FE36BD}" type="presOf" srcId="{91D7D27D-AB97-3B46-97E5-7BADE4AB13FB}" destId="{7E4BA237-683F-D441-B10C-4DB215B0EFE2}" srcOrd="0" destOrd="0" presId="urn:microsoft.com/office/officeart/2005/8/layout/hProcess6"/>
    <dgm:cxn modelId="{CC88E32F-C18D-D84F-927C-DC645A12CC3C}" srcId="{F839341A-9719-8645-8680-41BA5E206DB1}" destId="{FC99FBE2-3C68-C543-87EC-727FF432490D}" srcOrd="0" destOrd="0" parTransId="{4312491B-3B05-DE40-A85F-0AF5C75C00F2}" sibTransId="{8CD3579C-497C-144B-8ECE-C145348451BD}"/>
    <dgm:cxn modelId="{C99D8245-A48E-714C-8125-C8A96E356C77}" srcId="{6C091EED-B6DA-374B-991D-C40228A8FE6C}" destId="{C07E2F09-DA76-2343-B1FF-43DE61E07ABA}" srcOrd="1" destOrd="0" parTransId="{81BACD0A-7631-6D4A-9B44-3B46958DEAC9}" sibTransId="{C8FB83F1-0F69-284D-AB69-27D6AC9CE33A}"/>
    <dgm:cxn modelId="{E3327246-3666-F142-864F-46E3687599F3}" type="presOf" srcId="{FC99FBE2-3C68-C543-87EC-727FF432490D}" destId="{52B32092-65DA-C540-92F8-415B3A663ECB}" srcOrd="0" destOrd="0" presId="urn:microsoft.com/office/officeart/2005/8/layout/hProcess6"/>
    <dgm:cxn modelId="{0221314B-0FBB-A24C-ABC2-FFE6C3A1A249}" type="presOf" srcId="{2D3F43D8-F6A5-B448-9D12-044A89686E32}" destId="{52B32092-65DA-C540-92F8-415B3A663ECB}" srcOrd="0" destOrd="1" presId="urn:microsoft.com/office/officeart/2005/8/layout/hProcess6"/>
    <dgm:cxn modelId="{90B6DD4B-2848-AC42-9D6A-68012F2D1AC3}" type="presOf" srcId="{30F51ED2-C60D-574B-8DB3-26287AF9CD3B}" destId="{17F2DE6E-C7BF-5042-A81A-8C235DC3D87E}" srcOrd="0" destOrd="0" presId="urn:microsoft.com/office/officeart/2005/8/layout/hProcess6"/>
    <dgm:cxn modelId="{2D745D50-F9FF-E743-AC49-2E032282AF31}" type="presOf" srcId="{F839341A-9719-8645-8680-41BA5E206DB1}" destId="{33148D04-8B74-E84D-A03B-A2B2E674158A}" srcOrd="0" destOrd="0" presId="urn:microsoft.com/office/officeart/2005/8/layout/hProcess6"/>
    <dgm:cxn modelId="{986C8B51-A86F-FD46-A085-A57558C9CC7D}" type="presOf" srcId="{80CC1296-DA5F-A346-955C-6ACF545AE750}" destId="{9F6BE687-6730-2D4E-950B-2ADE97905873}" srcOrd="1" destOrd="0" presId="urn:microsoft.com/office/officeart/2005/8/layout/hProcess6"/>
    <dgm:cxn modelId="{1AC53A52-A0FC-8C40-829C-CE10CF2155AF}" type="presOf" srcId="{EAE0488E-1C52-844F-AAAA-E23DC79AE572}" destId="{00541D83-5539-EE44-869B-5498358A3EE1}" srcOrd="1" destOrd="1" presId="urn:microsoft.com/office/officeart/2005/8/layout/hProcess6"/>
    <dgm:cxn modelId="{40DECD69-78CB-0E4B-932C-5C0F968EB2E1}" srcId="{30F51ED2-C60D-574B-8DB3-26287AF9CD3B}" destId="{D165EED9-C30E-B04B-8014-DEF28DEC34DD}" srcOrd="0" destOrd="0" parTransId="{D52FA132-D22E-6A4A-96DC-5EF74AFECC29}" sibTransId="{EB38CF58-946B-3C4B-825D-40067C48FDD0}"/>
    <dgm:cxn modelId="{2B540682-72C6-C64F-978D-307BDA0C141B}" type="presOf" srcId="{FC99FBE2-3C68-C543-87EC-727FF432490D}" destId="{868FB6A6-1645-4349-8A02-9711D3C86130}" srcOrd="1" destOrd="0" presId="urn:microsoft.com/office/officeart/2005/8/layout/hProcess6"/>
    <dgm:cxn modelId="{4726F589-3FE2-0546-BBF6-5FC6C5803272}" type="presOf" srcId="{C07E2F09-DA76-2343-B1FF-43DE61E07ABA}" destId="{F18F28B0-8F39-1440-9E2C-6CDD7C570F8C}" srcOrd="0" destOrd="1" presId="urn:microsoft.com/office/officeart/2005/8/layout/hProcess6"/>
    <dgm:cxn modelId="{921D808E-DA57-BA4F-B910-722069B32C84}" srcId="{6C091EED-B6DA-374B-991D-C40228A8FE6C}" destId="{80CC1296-DA5F-A346-955C-6ACF545AE750}" srcOrd="0" destOrd="0" parTransId="{1EC70D26-5EB1-8E4C-86E0-8503EC64302F}" sibTransId="{1E891526-3813-D84F-92D3-521BA281C0C8}"/>
    <dgm:cxn modelId="{329C1B96-67C3-5244-8A22-D290BE4981E8}" srcId="{91D7D27D-AB97-3B46-97E5-7BADE4AB13FB}" destId="{30F51ED2-C60D-574B-8DB3-26287AF9CD3B}" srcOrd="0" destOrd="0" parTransId="{5916E235-CD66-F84F-B906-6447109354BD}" sibTransId="{B4752390-4E2D-9E44-B04D-CC6DC7106975}"/>
    <dgm:cxn modelId="{62509A97-EF85-C44B-B441-E0AC5C6FA79E}" type="presOf" srcId="{C07E2F09-DA76-2343-B1FF-43DE61E07ABA}" destId="{9F6BE687-6730-2D4E-950B-2ADE97905873}" srcOrd="1" destOrd="1" presId="urn:microsoft.com/office/officeart/2005/8/layout/hProcess6"/>
    <dgm:cxn modelId="{38681B98-C29B-6A46-BD7C-6EA04D6AFF0C}" srcId="{30F51ED2-C60D-574B-8DB3-26287AF9CD3B}" destId="{EAE0488E-1C52-844F-AAAA-E23DC79AE572}" srcOrd="1" destOrd="0" parTransId="{6B8FBCE9-4782-E54D-8E19-FA040CE6EE74}" sibTransId="{B9683B2A-1B4F-D843-B077-C8974D831F0B}"/>
    <dgm:cxn modelId="{B60FDAA2-3251-C34C-8E23-7F710B81B2D8}" srcId="{91D7D27D-AB97-3B46-97E5-7BADE4AB13FB}" destId="{6C091EED-B6DA-374B-991D-C40228A8FE6C}" srcOrd="2" destOrd="0" parTransId="{AAC9D465-A623-2F42-9304-694609A05D9C}" sibTransId="{61EC4F86-4BD1-FC4D-B595-42D8C6F0FA15}"/>
    <dgm:cxn modelId="{C9884CA4-FD78-0642-9978-F0651BB5F94C}" type="presOf" srcId="{80CC1296-DA5F-A346-955C-6ACF545AE750}" destId="{F18F28B0-8F39-1440-9E2C-6CDD7C570F8C}" srcOrd="0" destOrd="0" presId="urn:microsoft.com/office/officeart/2005/8/layout/hProcess6"/>
    <dgm:cxn modelId="{E8E1CCA8-66CA-144B-8B59-34B4A4B9BE0C}" srcId="{91D7D27D-AB97-3B46-97E5-7BADE4AB13FB}" destId="{F839341A-9719-8645-8680-41BA5E206DB1}" srcOrd="1" destOrd="0" parTransId="{1C37E624-10A1-9A4B-A7DC-B73C9199D902}" sibTransId="{D6E48EC3-04BD-A748-AC74-9561EBB40681}"/>
    <dgm:cxn modelId="{4DEE0ECB-5D6A-B649-878B-389180C5DCD7}" type="presOf" srcId="{6C091EED-B6DA-374B-991D-C40228A8FE6C}" destId="{3917FED7-9BCF-4641-A8EA-C766E08911EC}" srcOrd="0" destOrd="0" presId="urn:microsoft.com/office/officeart/2005/8/layout/hProcess6"/>
    <dgm:cxn modelId="{D8A1CDCB-5469-5E4B-99BD-B61CF236FF45}" srcId="{F839341A-9719-8645-8680-41BA5E206DB1}" destId="{2D3F43D8-F6A5-B448-9D12-044A89686E32}" srcOrd="1" destOrd="0" parTransId="{596C353B-F8C3-4049-8227-4652EDEAD173}" sibTransId="{255793C0-1366-FB48-A585-3D68797C919B}"/>
    <dgm:cxn modelId="{DDD62FE9-933D-ED40-9992-E18F3A6D6240}" type="presOf" srcId="{2D3F43D8-F6A5-B448-9D12-044A89686E32}" destId="{868FB6A6-1645-4349-8A02-9711D3C86130}" srcOrd="1" destOrd="1" presId="urn:microsoft.com/office/officeart/2005/8/layout/hProcess6"/>
    <dgm:cxn modelId="{0DE5D7EB-57E5-EC44-9FBB-B902DED75A3D}" type="presOf" srcId="{D165EED9-C30E-B04B-8014-DEF28DEC34DD}" destId="{C02D83DC-FE20-C240-A462-4AFF2E5E03C6}" srcOrd="0" destOrd="0" presId="urn:microsoft.com/office/officeart/2005/8/layout/hProcess6"/>
    <dgm:cxn modelId="{874E20ED-FCA8-5344-8541-C5DBB1D0A34C}" type="presOf" srcId="{EAE0488E-1C52-844F-AAAA-E23DC79AE572}" destId="{C02D83DC-FE20-C240-A462-4AFF2E5E03C6}" srcOrd="0" destOrd="1" presId="urn:microsoft.com/office/officeart/2005/8/layout/hProcess6"/>
    <dgm:cxn modelId="{85A1CBF3-62F2-F144-847F-08C33D062E10}" type="presOf" srcId="{D165EED9-C30E-B04B-8014-DEF28DEC34DD}" destId="{00541D83-5539-EE44-869B-5498358A3EE1}" srcOrd="1" destOrd="0" presId="urn:microsoft.com/office/officeart/2005/8/layout/hProcess6"/>
    <dgm:cxn modelId="{FA7C96C4-59A6-8A45-A722-EFB531B00FCD}" type="presParOf" srcId="{7E4BA237-683F-D441-B10C-4DB215B0EFE2}" destId="{E29EF1FD-5B28-CC4E-A183-D740D3C63ED0}" srcOrd="0" destOrd="0" presId="urn:microsoft.com/office/officeart/2005/8/layout/hProcess6"/>
    <dgm:cxn modelId="{AF78C2AA-CA41-6943-AA13-DE76D693651D}" type="presParOf" srcId="{E29EF1FD-5B28-CC4E-A183-D740D3C63ED0}" destId="{0D8EEC76-F26D-5E4C-97E1-014667D731B7}" srcOrd="0" destOrd="0" presId="urn:microsoft.com/office/officeart/2005/8/layout/hProcess6"/>
    <dgm:cxn modelId="{BDEFA4DB-41C6-5743-AE83-7D078EA613F4}" type="presParOf" srcId="{E29EF1FD-5B28-CC4E-A183-D740D3C63ED0}" destId="{C02D83DC-FE20-C240-A462-4AFF2E5E03C6}" srcOrd="1" destOrd="0" presId="urn:microsoft.com/office/officeart/2005/8/layout/hProcess6"/>
    <dgm:cxn modelId="{CEBB4483-09D5-164E-9DB3-D03867A2C22C}" type="presParOf" srcId="{E29EF1FD-5B28-CC4E-A183-D740D3C63ED0}" destId="{00541D83-5539-EE44-869B-5498358A3EE1}" srcOrd="2" destOrd="0" presId="urn:microsoft.com/office/officeart/2005/8/layout/hProcess6"/>
    <dgm:cxn modelId="{79D6C5C1-F7A7-6346-902C-F0FFCE942208}" type="presParOf" srcId="{E29EF1FD-5B28-CC4E-A183-D740D3C63ED0}" destId="{17F2DE6E-C7BF-5042-A81A-8C235DC3D87E}" srcOrd="3" destOrd="0" presId="urn:microsoft.com/office/officeart/2005/8/layout/hProcess6"/>
    <dgm:cxn modelId="{B192F09F-6EFA-7942-B789-0F05464FDE15}" type="presParOf" srcId="{7E4BA237-683F-D441-B10C-4DB215B0EFE2}" destId="{4956D5E9-AC3E-CE44-9508-B704D3E9CA70}" srcOrd="1" destOrd="0" presId="urn:microsoft.com/office/officeart/2005/8/layout/hProcess6"/>
    <dgm:cxn modelId="{7630DA26-3F02-D641-A889-F1E9039EE9C2}" type="presParOf" srcId="{7E4BA237-683F-D441-B10C-4DB215B0EFE2}" destId="{83D14E35-39E9-9440-B253-D4EC0B125533}" srcOrd="2" destOrd="0" presId="urn:microsoft.com/office/officeart/2005/8/layout/hProcess6"/>
    <dgm:cxn modelId="{6839ED72-ED8A-7E4C-8DB8-F8467F9CC350}" type="presParOf" srcId="{83D14E35-39E9-9440-B253-D4EC0B125533}" destId="{A6970D8A-94AA-6745-9DDB-2F6D56013892}" srcOrd="0" destOrd="0" presId="urn:microsoft.com/office/officeart/2005/8/layout/hProcess6"/>
    <dgm:cxn modelId="{C1827006-36AB-3F4E-9CFF-B232B834EBC4}" type="presParOf" srcId="{83D14E35-39E9-9440-B253-D4EC0B125533}" destId="{52B32092-65DA-C540-92F8-415B3A663ECB}" srcOrd="1" destOrd="0" presId="urn:microsoft.com/office/officeart/2005/8/layout/hProcess6"/>
    <dgm:cxn modelId="{92759E6E-BACF-6342-9523-ECC1B4B99D66}" type="presParOf" srcId="{83D14E35-39E9-9440-B253-D4EC0B125533}" destId="{868FB6A6-1645-4349-8A02-9711D3C86130}" srcOrd="2" destOrd="0" presId="urn:microsoft.com/office/officeart/2005/8/layout/hProcess6"/>
    <dgm:cxn modelId="{9B549CCF-BF05-E843-89B3-7903BB9A4E64}" type="presParOf" srcId="{83D14E35-39E9-9440-B253-D4EC0B125533}" destId="{33148D04-8B74-E84D-A03B-A2B2E674158A}" srcOrd="3" destOrd="0" presId="urn:microsoft.com/office/officeart/2005/8/layout/hProcess6"/>
    <dgm:cxn modelId="{A54BC4FF-ED55-7D47-AEA6-3826C3C5EB60}" type="presParOf" srcId="{7E4BA237-683F-D441-B10C-4DB215B0EFE2}" destId="{61FA181D-E758-D444-A69E-646FD64A9360}" srcOrd="3" destOrd="0" presId="urn:microsoft.com/office/officeart/2005/8/layout/hProcess6"/>
    <dgm:cxn modelId="{BCC99D18-D7D9-6C44-94ED-4160F83E5340}" type="presParOf" srcId="{7E4BA237-683F-D441-B10C-4DB215B0EFE2}" destId="{32397828-DEF0-2041-9212-F677BCEEA62F}" srcOrd="4" destOrd="0" presId="urn:microsoft.com/office/officeart/2005/8/layout/hProcess6"/>
    <dgm:cxn modelId="{4C2C4C44-C7B2-D649-9D26-0AAB9CE7E70E}" type="presParOf" srcId="{32397828-DEF0-2041-9212-F677BCEEA62F}" destId="{E7502FCC-1DB7-0544-9493-918E076CEB0E}" srcOrd="0" destOrd="0" presId="urn:microsoft.com/office/officeart/2005/8/layout/hProcess6"/>
    <dgm:cxn modelId="{0FDBBBF6-8464-1E4B-AA1A-88B30847594A}" type="presParOf" srcId="{32397828-DEF0-2041-9212-F677BCEEA62F}" destId="{F18F28B0-8F39-1440-9E2C-6CDD7C570F8C}" srcOrd="1" destOrd="0" presId="urn:microsoft.com/office/officeart/2005/8/layout/hProcess6"/>
    <dgm:cxn modelId="{9AB5CBA2-8734-6E4D-8FB0-6A341E73FA02}" type="presParOf" srcId="{32397828-DEF0-2041-9212-F677BCEEA62F}" destId="{9F6BE687-6730-2D4E-950B-2ADE97905873}" srcOrd="2" destOrd="0" presId="urn:microsoft.com/office/officeart/2005/8/layout/hProcess6"/>
    <dgm:cxn modelId="{75B04E8A-60EE-4245-B0A1-48960FB9D59A}" type="presParOf" srcId="{32397828-DEF0-2041-9212-F677BCEEA62F}" destId="{3917FED7-9BCF-4641-A8EA-C766E08911EC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95493B-DBAE-6A42-918B-F784681B4C60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2565DC-1C77-7048-A306-B42FAE7BCC48}">
      <dgm:prSet phldrT="[Текст]"/>
      <dgm:spPr/>
      <dgm:t>
        <a:bodyPr/>
        <a:lstStyle/>
        <a:p>
          <a:r>
            <a:rPr lang="ru-RU" b="1" dirty="0"/>
            <a:t>Интерес / мотивация</a:t>
          </a:r>
        </a:p>
      </dgm:t>
    </dgm:pt>
    <dgm:pt modelId="{863E237F-DEA6-6444-BA8B-F1DBCC35B1CC}" type="parTrans" cxnId="{9901BA23-A544-1943-8303-70F3C3377C94}">
      <dgm:prSet/>
      <dgm:spPr/>
      <dgm:t>
        <a:bodyPr/>
        <a:lstStyle/>
        <a:p>
          <a:endParaRPr lang="ru-RU"/>
        </a:p>
      </dgm:t>
    </dgm:pt>
    <dgm:pt modelId="{72B2FC81-7E16-8742-A865-109D5384E697}" type="sibTrans" cxnId="{9901BA23-A544-1943-8303-70F3C3377C94}">
      <dgm:prSet/>
      <dgm:spPr/>
      <dgm:t>
        <a:bodyPr/>
        <a:lstStyle/>
        <a:p>
          <a:endParaRPr lang="ru-RU"/>
        </a:p>
      </dgm:t>
    </dgm:pt>
    <dgm:pt modelId="{4D26086D-6B08-1349-AA86-2BADEF8083A4}">
      <dgm:prSet phldrT="[Текст]"/>
      <dgm:spPr/>
      <dgm:t>
        <a:bodyPr/>
        <a:lstStyle/>
        <a:p>
          <a:r>
            <a:rPr lang="ru-RU" dirty="0"/>
            <a:t>Включение</a:t>
          </a:r>
        </a:p>
      </dgm:t>
    </dgm:pt>
    <dgm:pt modelId="{988711CE-C2C9-FB4A-9D0E-87C6813179E9}" type="parTrans" cxnId="{B5271D34-A0EB-914E-8BBF-137C6D84556A}">
      <dgm:prSet/>
      <dgm:spPr/>
      <dgm:t>
        <a:bodyPr/>
        <a:lstStyle/>
        <a:p>
          <a:endParaRPr lang="ru-RU"/>
        </a:p>
      </dgm:t>
    </dgm:pt>
    <dgm:pt modelId="{E06AD3E4-1DED-2147-8D04-CAF2A282BD16}" type="sibTrans" cxnId="{B5271D34-A0EB-914E-8BBF-137C6D84556A}">
      <dgm:prSet/>
      <dgm:spPr/>
      <dgm:t>
        <a:bodyPr/>
        <a:lstStyle/>
        <a:p>
          <a:endParaRPr lang="ru-RU"/>
        </a:p>
      </dgm:t>
    </dgm:pt>
    <dgm:pt modelId="{998E8C9A-7F1E-414E-A60B-A395C4350F9D}">
      <dgm:prSet phldrT="[Текст]"/>
      <dgm:spPr/>
      <dgm:t>
        <a:bodyPr/>
        <a:lstStyle/>
        <a:p>
          <a:r>
            <a:rPr lang="ru-RU" b="1" dirty="0" err="1"/>
            <a:t>Агентность</a:t>
          </a:r>
          <a:r>
            <a:rPr lang="ru-RU" b="1" dirty="0"/>
            <a:t> / </a:t>
          </a:r>
          <a:r>
            <a:rPr lang="ru-RU" b="1" dirty="0" err="1"/>
            <a:t>субъектность</a:t>
          </a:r>
          <a:endParaRPr lang="ru-RU" b="1" dirty="0"/>
        </a:p>
      </dgm:t>
    </dgm:pt>
    <dgm:pt modelId="{633C6497-168A-D643-8143-1521B970AFF3}" type="parTrans" cxnId="{E43DDD51-81C8-FE40-9425-85BE33356A71}">
      <dgm:prSet/>
      <dgm:spPr/>
      <dgm:t>
        <a:bodyPr/>
        <a:lstStyle/>
        <a:p>
          <a:endParaRPr lang="ru-RU"/>
        </a:p>
      </dgm:t>
    </dgm:pt>
    <dgm:pt modelId="{8B1CD865-3DAC-C244-A5B9-E0E8B9AF4AB2}" type="sibTrans" cxnId="{E43DDD51-81C8-FE40-9425-85BE33356A71}">
      <dgm:prSet/>
      <dgm:spPr/>
      <dgm:t>
        <a:bodyPr/>
        <a:lstStyle/>
        <a:p>
          <a:endParaRPr lang="ru-RU"/>
        </a:p>
      </dgm:t>
    </dgm:pt>
    <dgm:pt modelId="{30C3731E-A306-7241-941B-06D4A7154F17}">
      <dgm:prSet phldrT="[Текст]"/>
      <dgm:spPr/>
      <dgm:t>
        <a:bodyPr/>
        <a:lstStyle/>
        <a:p>
          <a:r>
            <a:rPr lang="ru-RU" dirty="0"/>
            <a:t>Удержание</a:t>
          </a:r>
        </a:p>
      </dgm:t>
    </dgm:pt>
    <dgm:pt modelId="{BFD64329-0B0D-B94C-A83F-C61C76386333}" type="parTrans" cxnId="{14C60844-FB7B-F840-AA6C-F2CF6EAE358C}">
      <dgm:prSet/>
      <dgm:spPr/>
      <dgm:t>
        <a:bodyPr/>
        <a:lstStyle/>
        <a:p>
          <a:endParaRPr lang="ru-RU"/>
        </a:p>
      </dgm:t>
    </dgm:pt>
    <dgm:pt modelId="{7459F8DA-3CCB-514E-8F5A-EF3804424DFC}" type="sibTrans" cxnId="{14C60844-FB7B-F840-AA6C-F2CF6EAE358C}">
      <dgm:prSet/>
      <dgm:spPr/>
      <dgm:t>
        <a:bodyPr/>
        <a:lstStyle/>
        <a:p>
          <a:endParaRPr lang="ru-RU"/>
        </a:p>
      </dgm:t>
    </dgm:pt>
    <dgm:pt modelId="{183F8FDD-7E27-2545-8FB2-819C5F8534D2}" type="pres">
      <dgm:prSet presAssocID="{5D95493B-DBAE-6A42-918B-F784681B4C60}" presName="Name0" presStyleCnt="0">
        <dgm:presLayoutVars>
          <dgm:dir/>
          <dgm:animOne val="branch"/>
          <dgm:animLvl val="lvl"/>
        </dgm:presLayoutVars>
      </dgm:prSet>
      <dgm:spPr/>
    </dgm:pt>
    <dgm:pt modelId="{0A1E3C8D-56FE-654D-B5F5-E5EDBB446CCD}" type="pres">
      <dgm:prSet presAssocID="{522565DC-1C77-7048-A306-B42FAE7BCC48}" presName="chaos" presStyleCnt="0"/>
      <dgm:spPr/>
    </dgm:pt>
    <dgm:pt modelId="{006FB21D-E4A4-0149-8619-A80245DE8FD0}" type="pres">
      <dgm:prSet presAssocID="{522565DC-1C77-7048-A306-B42FAE7BCC48}" presName="parTx1" presStyleLbl="revTx" presStyleIdx="0" presStyleCnt="3"/>
      <dgm:spPr/>
    </dgm:pt>
    <dgm:pt modelId="{28B91437-B484-3147-A6B3-61EFBA80AEE0}" type="pres">
      <dgm:prSet presAssocID="{522565DC-1C77-7048-A306-B42FAE7BCC48}" presName="desTx1" presStyleLbl="revTx" presStyleIdx="1" presStyleCnt="3">
        <dgm:presLayoutVars>
          <dgm:bulletEnabled val="1"/>
        </dgm:presLayoutVars>
      </dgm:prSet>
      <dgm:spPr/>
    </dgm:pt>
    <dgm:pt modelId="{7EB2FF62-C074-2645-9A1D-0B07A20FFDA1}" type="pres">
      <dgm:prSet presAssocID="{522565DC-1C77-7048-A306-B42FAE7BCC48}" presName="c1" presStyleLbl="node1" presStyleIdx="0" presStyleCnt="19"/>
      <dgm:spPr/>
    </dgm:pt>
    <dgm:pt modelId="{D3CDF3BF-9E30-314A-8A4E-E333D2FEE3E0}" type="pres">
      <dgm:prSet presAssocID="{522565DC-1C77-7048-A306-B42FAE7BCC48}" presName="c2" presStyleLbl="node1" presStyleIdx="1" presStyleCnt="19"/>
      <dgm:spPr/>
    </dgm:pt>
    <dgm:pt modelId="{DD43B3A6-9D1F-B043-BC39-92A680DE0B77}" type="pres">
      <dgm:prSet presAssocID="{522565DC-1C77-7048-A306-B42FAE7BCC48}" presName="c3" presStyleLbl="node1" presStyleIdx="2" presStyleCnt="19"/>
      <dgm:spPr/>
    </dgm:pt>
    <dgm:pt modelId="{58BDBE3B-DD27-9143-ACB2-1ED584621B7C}" type="pres">
      <dgm:prSet presAssocID="{522565DC-1C77-7048-A306-B42FAE7BCC48}" presName="c4" presStyleLbl="node1" presStyleIdx="3" presStyleCnt="19"/>
      <dgm:spPr/>
    </dgm:pt>
    <dgm:pt modelId="{4936D41C-DA04-3A45-A457-C7081CB10BF6}" type="pres">
      <dgm:prSet presAssocID="{522565DC-1C77-7048-A306-B42FAE7BCC48}" presName="c5" presStyleLbl="node1" presStyleIdx="4" presStyleCnt="19"/>
      <dgm:spPr/>
    </dgm:pt>
    <dgm:pt modelId="{2C5B9275-4E6B-2744-B3AC-E5A9C7442114}" type="pres">
      <dgm:prSet presAssocID="{522565DC-1C77-7048-A306-B42FAE7BCC48}" presName="c6" presStyleLbl="node1" presStyleIdx="5" presStyleCnt="19"/>
      <dgm:spPr/>
    </dgm:pt>
    <dgm:pt modelId="{DFDC4198-75D4-1541-AD0E-152F92E16DCE}" type="pres">
      <dgm:prSet presAssocID="{522565DC-1C77-7048-A306-B42FAE7BCC48}" presName="c7" presStyleLbl="node1" presStyleIdx="6" presStyleCnt="19"/>
      <dgm:spPr/>
    </dgm:pt>
    <dgm:pt modelId="{1F980524-1927-7D40-ABAE-8156DE5DC324}" type="pres">
      <dgm:prSet presAssocID="{522565DC-1C77-7048-A306-B42FAE7BCC48}" presName="c8" presStyleLbl="node1" presStyleIdx="7" presStyleCnt="19"/>
      <dgm:spPr/>
    </dgm:pt>
    <dgm:pt modelId="{1E26E8E7-2AB6-4240-8878-6299B4E9A6C0}" type="pres">
      <dgm:prSet presAssocID="{522565DC-1C77-7048-A306-B42FAE7BCC48}" presName="c9" presStyleLbl="node1" presStyleIdx="8" presStyleCnt="19"/>
      <dgm:spPr/>
    </dgm:pt>
    <dgm:pt modelId="{CDA6701A-0B3F-BC48-8EA2-7083E1AF89B6}" type="pres">
      <dgm:prSet presAssocID="{522565DC-1C77-7048-A306-B42FAE7BCC48}" presName="c10" presStyleLbl="node1" presStyleIdx="9" presStyleCnt="19"/>
      <dgm:spPr/>
    </dgm:pt>
    <dgm:pt modelId="{E2F1E4D2-6727-8341-A00A-CBE24EAF44A9}" type="pres">
      <dgm:prSet presAssocID="{522565DC-1C77-7048-A306-B42FAE7BCC48}" presName="c11" presStyleLbl="node1" presStyleIdx="10" presStyleCnt="19"/>
      <dgm:spPr/>
    </dgm:pt>
    <dgm:pt modelId="{5194E094-82B3-0042-97E8-C37F91B0E609}" type="pres">
      <dgm:prSet presAssocID="{522565DC-1C77-7048-A306-B42FAE7BCC48}" presName="c12" presStyleLbl="node1" presStyleIdx="11" presStyleCnt="19"/>
      <dgm:spPr/>
    </dgm:pt>
    <dgm:pt modelId="{22349EB7-CF6F-4447-80A1-B6FC9CD4375F}" type="pres">
      <dgm:prSet presAssocID="{522565DC-1C77-7048-A306-B42FAE7BCC48}" presName="c13" presStyleLbl="node1" presStyleIdx="12" presStyleCnt="19"/>
      <dgm:spPr/>
    </dgm:pt>
    <dgm:pt modelId="{25832AE0-E3DC-A342-B8CF-E75DCCAD07FE}" type="pres">
      <dgm:prSet presAssocID="{522565DC-1C77-7048-A306-B42FAE7BCC48}" presName="c14" presStyleLbl="node1" presStyleIdx="13" presStyleCnt="19"/>
      <dgm:spPr/>
    </dgm:pt>
    <dgm:pt modelId="{0D70F570-FE4B-7E43-8113-57CF0DE4D9B4}" type="pres">
      <dgm:prSet presAssocID="{522565DC-1C77-7048-A306-B42FAE7BCC48}" presName="c15" presStyleLbl="node1" presStyleIdx="14" presStyleCnt="19"/>
      <dgm:spPr/>
    </dgm:pt>
    <dgm:pt modelId="{79EB5ABE-F23C-7349-B1D1-CD631532628C}" type="pres">
      <dgm:prSet presAssocID="{522565DC-1C77-7048-A306-B42FAE7BCC48}" presName="c16" presStyleLbl="node1" presStyleIdx="15" presStyleCnt="19"/>
      <dgm:spPr/>
    </dgm:pt>
    <dgm:pt modelId="{7F987721-5BC6-D243-B992-460CE156CBF0}" type="pres">
      <dgm:prSet presAssocID="{522565DC-1C77-7048-A306-B42FAE7BCC48}" presName="c17" presStyleLbl="node1" presStyleIdx="16" presStyleCnt="19"/>
      <dgm:spPr/>
    </dgm:pt>
    <dgm:pt modelId="{EF262EB8-CCE5-574F-8CE6-A88485333D52}" type="pres">
      <dgm:prSet presAssocID="{522565DC-1C77-7048-A306-B42FAE7BCC48}" presName="c18" presStyleLbl="node1" presStyleIdx="17" presStyleCnt="19"/>
      <dgm:spPr/>
    </dgm:pt>
    <dgm:pt modelId="{F0289AD8-067E-5046-A0C1-C6D92A2E59A7}" type="pres">
      <dgm:prSet presAssocID="{72B2FC81-7E16-8742-A865-109D5384E697}" presName="chevronComposite1" presStyleCnt="0"/>
      <dgm:spPr/>
    </dgm:pt>
    <dgm:pt modelId="{B9904DCF-A9CB-5F44-AF66-1ADD5169A072}" type="pres">
      <dgm:prSet presAssocID="{72B2FC81-7E16-8742-A865-109D5384E697}" presName="chevron1" presStyleLbl="sibTrans2D1" presStyleIdx="0" presStyleCnt="2"/>
      <dgm:spPr/>
    </dgm:pt>
    <dgm:pt modelId="{9B65690F-0100-C846-94A5-492A595F891C}" type="pres">
      <dgm:prSet presAssocID="{72B2FC81-7E16-8742-A865-109D5384E697}" presName="spChevron1" presStyleCnt="0"/>
      <dgm:spPr/>
    </dgm:pt>
    <dgm:pt modelId="{05A4A858-552F-3345-B643-A7FCBCD3FD85}" type="pres">
      <dgm:prSet presAssocID="{72B2FC81-7E16-8742-A865-109D5384E697}" presName="overlap" presStyleCnt="0"/>
      <dgm:spPr/>
    </dgm:pt>
    <dgm:pt modelId="{B87F0ADD-49C2-BD40-B240-2EA846032B01}" type="pres">
      <dgm:prSet presAssocID="{72B2FC81-7E16-8742-A865-109D5384E697}" presName="chevronComposite2" presStyleCnt="0"/>
      <dgm:spPr/>
    </dgm:pt>
    <dgm:pt modelId="{6CCA3AC5-0094-C24C-B9DD-343F73B70345}" type="pres">
      <dgm:prSet presAssocID="{72B2FC81-7E16-8742-A865-109D5384E697}" presName="chevron2" presStyleLbl="sibTrans2D1" presStyleIdx="1" presStyleCnt="2"/>
      <dgm:spPr/>
    </dgm:pt>
    <dgm:pt modelId="{C28EB7E6-4EA8-FE4A-814B-77D6EC5C22EB}" type="pres">
      <dgm:prSet presAssocID="{72B2FC81-7E16-8742-A865-109D5384E697}" presName="spChevron2" presStyleCnt="0"/>
      <dgm:spPr/>
    </dgm:pt>
    <dgm:pt modelId="{4F3F7E1F-F09C-044F-8A9B-B6509D156F68}" type="pres">
      <dgm:prSet presAssocID="{998E8C9A-7F1E-414E-A60B-A395C4350F9D}" presName="last" presStyleCnt="0"/>
      <dgm:spPr/>
    </dgm:pt>
    <dgm:pt modelId="{B1574C1E-0E40-B54B-8C41-602D87256697}" type="pres">
      <dgm:prSet presAssocID="{998E8C9A-7F1E-414E-A60B-A395C4350F9D}" presName="circleTx" presStyleLbl="node1" presStyleIdx="18" presStyleCnt="19"/>
      <dgm:spPr/>
    </dgm:pt>
    <dgm:pt modelId="{BB93A20D-BDFB-924C-8080-2CCDC7677275}" type="pres">
      <dgm:prSet presAssocID="{998E8C9A-7F1E-414E-A60B-A395C4350F9D}" presName="desTxN" presStyleLbl="revTx" presStyleIdx="2" presStyleCnt="3">
        <dgm:presLayoutVars>
          <dgm:bulletEnabled val="1"/>
        </dgm:presLayoutVars>
      </dgm:prSet>
      <dgm:spPr/>
    </dgm:pt>
    <dgm:pt modelId="{10DA4162-8B93-4744-A7F8-02C1FBE3913F}" type="pres">
      <dgm:prSet presAssocID="{998E8C9A-7F1E-414E-A60B-A395C4350F9D}" presName="spN" presStyleCnt="0"/>
      <dgm:spPr/>
    </dgm:pt>
  </dgm:ptLst>
  <dgm:cxnLst>
    <dgm:cxn modelId="{9901BA23-A544-1943-8303-70F3C3377C94}" srcId="{5D95493B-DBAE-6A42-918B-F784681B4C60}" destId="{522565DC-1C77-7048-A306-B42FAE7BCC48}" srcOrd="0" destOrd="0" parTransId="{863E237F-DEA6-6444-BA8B-F1DBCC35B1CC}" sibTransId="{72B2FC81-7E16-8742-A865-109D5384E697}"/>
    <dgm:cxn modelId="{35C25730-76B8-8D4B-98EC-F0AC5D8FB663}" type="presOf" srcId="{998E8C9A-7F1E-414E-A60B-A395C4350F9D}" destId="{B1574C1E-0E40-B54B-8C41-602D87256697}" srcOrd="0" destOrd="0" presId="urn:microsoft.com/office/officeart/2009/3/layout/RandomtoResultProcess"/>
    <dgm:cxn modelId="{B5271D34-A0EB-914E-8BBF-137C6D84556A}" srcId="{522565DC-1C77-7048-A306-B42FAE7BCC48}" destId="{4D26086D-6B08-1349-AA86-2BADEF8083A4}" srcOrd="0" destOrd="0" parTransId="{988711CE-C2C9-FB4A-9D0E-87C6813179E9}" sibTransId="{E06AD3E4-1DED-2147-8D04-CAF2A282BD16}"/>
    <dgm:cxn modelId="{14C60844-FB7B-F840-AA6C-F2CF6EAE358C}" srcId="{998E8C9A-7F1E-414E-A60B-A395C4350F9D}" destId="{30C3731E-A306-7241-941B-06D4A7154F17}" srcOrd="0" destOrd="0" parTransId="{BFD64329-0B0D-B94C-A83F-C61C76386333}" sibTransId="{7459F8DA-3CCB-514E-8F5A-EF3804424DFC}"/>
    <dgm:cxn modelId="{E43DDD51-81C8-FE40-9425-85BE33356A71}" srcId="{5D95493B-DBAE-6A42-918B-F784681B4C60}" destId="{998E8C9A-7F1E-414E-A60B-A395C4350F9D}" srcOrd="1" destOrd="0" parTransId="{633C6497-168A-D643-8143-1521B970AFF3}" sibTransId="{8B1CD865-3DAC-C244-A5B9-E0E8B9AF4AB2}"/>
    <dgm:cxn modelId="{BB7445B5-3EF1-0D45-AE50-FBBE6D2709CC}" type="presOf" srcId="{30C3731E-A306-7241-941B-06D4A7154F17}" destId="{BB93A20D-BDFB-924C-8080-2CCDC7677275}" srcOrd="0" destOrd="0" presId="urn:microsoft.com/office/officeart/2009/3/layout/RandomtoResultProcess"/>
    <dgm:cxn modelId="{F3E85ADF-A437-BC48-98C2-F50115E8D386}" type="presOf" srcId="{522565DC-1C77-7048-A306-B42FAE7BCC48}" destId="{006FB21D-E4A4-0149-8619-A80245DE8FD0}" srcOrd="0" destOrd="0" presId="urn:microsoft.com/office/officeart/2009/3/layout/RandomtoResultProcess"/>
    <dgm:cxn modelId="{3AA5E0E7-496E-2844-AB3C-60CC35D77763}" type="presOf" srcId="{5D95493B-DBAE-6A42-918B-F784681B4C60}" destId="{183F8FDD-7E27-2545-8FB2-819C5F8534D2}" srcOrd="0" destOrd="0" presId="urn:microsoft.com/office/officeart/2009/3/layout/RandomtoResultProcess"/>
    <dgm:cxn modelId="{23230DE9-8599-014A-A682-E209E361DC76}" type="presOf" srcId="{4D26086D-6B08-1349-AA86-2BADEF8083A4}" destId="{28B91437-B484-3147-A6B3-61EFBA80AEE0}" srcOrd="0" destOrd="0" presId="urn:microsoft.com/office/officeart/2009/3/layout/RandomtoResultProcess"/>
    <dgm:cxn modelId="{CF1C3BB7-5041-5648-883B-A07EF32E5121}" type="presParOf" srcId="{183F8FDD-7E27-2545-8FB2-819C5F8534D2}" destId="{0A1E3C8D-56FE-654D-B5F5-E5EDBB446CCD}" srcOrd="0" destOrd="0" presId="urn:microsoft.com/office/officeart/2009/3/layout/RandomtoResultProcess"/>
    <dgm:cxn modelId="{2EE6701A-C8F0-CA48-9FE1-5B316D0B31B9}" type="presParOf" srcId="{0A1E3C8D-56FE-654D-B5F5-E5EDBB446CCD}" destId="{006FB21D-E4A4-0149-8619-A80245DE8FD0}" srcOrd="0" destOrd="0" presId="urn:microsoft.com/office/officeart/2009/3/layout/RandomtoResultProcess"/>
    <dgm:cxn modelId="{1BF01D19-0F58-8D41-AB28-D94585BCCBD2}" type="presParOf" srcId="{0A1E3C8D-56FE-654D-B5F5-E5EDBB446CCD}" destId="{28B91437-B484-3147-A6B3-61EFBA80AEE0}" srcOrd="1" destOrd="0" presId="urn:microsoft.com/office/officeart/2009/3/layout/RandomtoResultProcess"/>
    <dgm:cxn modelId="{15A8498F-5117-534E-B57E-9E5D1D2F5DE1}" type="presParOf" srcId="{0A1E3C8D-56FE-654D-B5F5-E5EDBB446CCD}" destId="{7EB2FF62-C074-2645-9A1D-0B07A20FFDA1}" srcOrd="2" destOrd="0" presId="urn:microsoft.com/office/officeart/2009/3/layout/RandomtoResultProcess"/>
    <dgm:cxn modelId="{15A5949D-DB59-7143-8D74-537FB172EBD8}" type="presParOf" srcId="{0A1E3C8D-56FE-654D-B5F5-E5EDBB446CCD}" destId="{D3CDF3BF-9E30-314A-8A4E-E333D2FEE3E0}" srcOrd="3" destOrd="0" presId="urn:microsoft.com/office/officeart/2009/3/layout/RandomtoResultProcess"/>
    <dgm:cxn modelId="{E279F46D-9FAE-C147-B7E7-773383050F83}" type="presParOf" srcId="{0A1E3C8D-56FE-654D-B5F5-E5EDBB446CCD}" destId="{DD43B3A6-9D1F-B043-BC39-92A680DE0B77}" srcOrd="4" destOrd="0" presId="urn:microsoft.com/office/officeart/2009/3/layout/RandomtoResultProcess"/>
    <dgm:cxn modelId="{B71A512E-5559-C045-A6B3-AD3B96820705}" type="presParOf" srcId="{0A1E3C8D-56FE-654D-B5F5-E5EDBB446CCD}" destId="{58BDBE3B-DD27-9143-ACB2-1ED584621B7C}" srcOrd="5" destOrd="0" presId="urn:microsoft.com/office/officeart/2009/3/layout/RandomtoResultProcess"/>
    <dgm:cxn modelId="{96C7D51C-155A-B74E-B959-159CCE9BEA7B}" type="presParOf" srcId="{0A1E3C8D-56FE-654D-B5F5-E5EDBB446CCD}" destId="{4936D41C-DA04-3A45-A457-C7081CB10BF6}" srcOrd="6" destOrd="0" presId="urn:microsoft.com/office/officeart/2009/3/layout/RandomtoResultProcess"/>
    <dgm:cxn modelId="{7B9CCED2-37F7-2242-9479-61AE1A8D30E2}" type="presParOf" srcId="{0A1E3C8D-56FE-654D-B5F5-E5EDBB446CCD}" destId="{2C5B9275-4E6B-2744-B3AC-E5A9C7442114}" srcOrd="7" destOrd="0" presId="urn:microsoft.com/office/officeart/2009/3/layout/RandomtoResultProcess"/>
    <dgm:cxn modelId="{EDD93BD7-5153-A04E-936B-A9C9CEAEC7CB}" type="presParOf" srcId="{0A1E3C8D-56FE-654D-B5F5-E5EDBB446CCD}" destId="{DFDC4198-75D4-1541-AD0E-152F92E16DCE}" srcOrd="8" destOrd="0" presId="urn:microsoft.com/office/officeart/2009/3/layout/RandomtoResultProcess"/>
    <dgm:cxn modelId="{BC6F9B19-58D0-984B-8ACA-F32E8B65FBB6}" type="presParOf" srcId="{0A1E3C8D-56FE-654D-B5F5-E5EDBB446CCD}" destId="{1F980524-1927-7D40-ABAE-8156DE5DC324}" srcOrd="9" destOrd="0" presId="urn:microsoft.com/office/officeart/2009/3/layout/RandomtoResultProcess"/>
    <dgm:cxn modelId="{ADBBF213-C5F7-1443-BA6B-8D799D390534}" type="presParOf" srcId="{0A1E3C8D-56FE-654D-B5F5-E5EDBB446CCD}" destId="{1E26E8E7-2AB6-4240-8878-6299B4E9A6C0}" srcOrd="10" destOrd="0" presId="urn:microsoft.com/office/officeart/2009/3/layout/RandomtoResultProcess"/>
    <dgm:cxn modelId="{990FCD48-24E5-1447-BB9A-F833AE83CA4A}" type="presParOf" srcId="{0A1E3C8D-56FE-654D-B5F5-E5EDBB446CCD}" destId="{CDA6701A-0B3F-BC48-8EA2-7083E1AF89B6}" srcOrd="11" destOrd="0" presId="urn:microsoft.com/office/officeart/2009/3/layout/RandomtoResultProcess"/>
    <dgm:cxn modelId="{D0E1E559-168E-3F49-A4BB-B4BD8DE96686}" type="presParOf" srcId="{0A1E3C8D-56FE-654D-B5F5-E5EDBB446CCD}" destId="{E2F1E4D2-6727-8341-A00A-CBE24EAF44A9}" srcOrd="12" destOrd="0" presId="urn:microsoft.com/office/officeart/2009/3/layout/RandomtoResultProcess"/>
    <dgm:cxn modelId="{BC3E2E82-320C-AF4C-947C-82C3C5D8D504}" type="presParOf" srcId="{0A1E3C8D-56FE-654D-B5F5-E5EDBB446CCD}" destId="{5194E094-82B3-0042-97E8-C37F91B0E609}" srcOrd="13" destOrd="0" presId="urn:microsoft.com/office/officeart/2009/3/layout/RandomtoResultProcess"/>
    <dgm:cxn modelId="{5235E12C-0054-3D47-9247-570F3F0338D4}" type="presParOf" srcId="{0A1E3C8D-56FE-654D-B5F5-E5EDBB446CCD}" destId="{22349EB7-CF6F-4447-80A1-B6FC9CD4375F}" srcOrd="14" destOrd="0" presId="urn:microsoft.com/office/officeart/2009/3/layout/RandomtoResultProcess"/>
    <dgm:cxn modelId="{3DC94231-4B1B-2F43-A272-BA210C23F1EA}" type="presParOf" srcId="{0A1E3C8D-56FE-654D-B5F5-E5EDBB446CCD}" destId="{25832AE0-E3DC-A342-B8CF-E75DCCAD07FE}" srcOrd="15" destOrd="0" presId="urn:microsoft.com/office/officeart/2009/3/layout/RandomtoResultProcess"/>
    <dgm:cxn modelId="{524BBB15-FBF1-734B-9E1D-2081F6F0A99D}" type="presParOf" srcId="{0A1E3C8D-56FE-654D-B5F5-E5EDBB446CCD}" destId="{0D70F570-FE4B-7E43-8113-57CF0DE4D9B4}" srcOrd="16" destOrd="0" presId="urn:microsoft.com/office/officeart/2009/3/layout/RandomtoResultProcess"/>
    <dgm:cxn modelId="{73094B35-5886-0D41-A083-4053518E8303}" type="presParOf" srcId="{0A1E3C8D-56FE-654D-B5F5-E5EDBB446CCD}" destId="{79EB5ABE-F23C-7349-B1D1-CD631532628C}" srcOrd="17" destOrd="0" presId="urn:microsoft.com/office/officeart/2009/3/layout/RandomtoResultProcess"/>
    <dgm:cxn modelId="{D7108475-C29F-7241-A7EA-9A30257AF7C8}" type="presParOf" srcId="{0A1E3C8D-56FE-654D-B5F5-E5EDBB446CCD}" destId="{7F987721-5BC6-D243-B992-460CE156CBF0}" srcOrd="18" destOrd="0" presId="urn:microsoft.com/office/officeart/2009/3/layout/RandomtoResultProcess"/>
    <dgm:cxn modelId="{0CF83C3F-655D-214F-8E47-56C21A94183E}" type="presParOf" srcId="{0A1E3C8D-56FE-654D-B5F5-E5EDBB446CCD}" destId="{EF262EB8-CCE5-574F-8CE6-A88485333D52}" srcOrd="19" destOrd="0" presId="urn:microsoft.com/office/officeart/2009/3/layout/RandomtoResultProcess"/>
    <dgm:cxn modelId="{8908FCA3-D38B-EE45-93E9-65ED0D055E09}" type="presParOf" srcId="{183F8FDD-7E27-2545-8FB2-819C5F8534D2}" destId="{F0289AD8-067E-5046-A0C1-C6D92A2E59A7}" srcOrd="1" destOrd="0" presId="urn:microsoft.com/office/officeart/2009/3/layout/RandomtoResultProcess"/>
    <dgm:cxn modelId="{559743A9-5656-C24F-9F9B-27BB75D13AE3}" type="presParOf" srcId="{F0289AD8-067E-5046-A0C1-C6D92A2E59A7}" destId="{B9904DCF-A9CB-5F44-AF66-1ADD5169A072}" srcOrd="0" destOrd="0" presId="urn:microsoft.com/office/officeart/2009/3/layout/RandomtoResultProcess"/>
    <dgm:cxn modelId="{4E6602E0-EE60-F54E-A94D-58B75E0A7F12}" type="presParOf" srcId="{F0289AD8-067E-5046-A0C1-C6D92A2E59A7}" destId="{9B65690F-0100-C846-94A5-492A595F891C}" srcOrd="1" destOrd="0" presId="urn:microsoft.com/office/officeart/2009/3/layout/RandomtoResultProcess"/>
    <dgm:cxn modelId="{CE517624-39B3-AD40-B5A8-EC61D6166605}" type="presParOf" srcId="{183F8FDD-7E27-2545-8FB2-819C5F8534D2}" destId="{05A4A858-552F-3345-B643-A7FCBCD3FD85}" srcOrd="2" destOrd="0" presId="urn:microsoft.com/office/officeart/2009/3/layout/RandomtoResultProcess"/>
    <dgm:cxn modelId="{AF66733C-C89B-5D49-80A5-EE8797DA5824}" type="presParOf" srcId="{183F8FDD-7E27-2545-8FB2-819C5F8534D2}" destId="{B87F0ADD-49C2-BD40-B240-2EA846032B01}" srcOrd="3" destOrd="0" presId="urn:microsoft.com/office/officeart/2009/3/layout/RandomtoResultProcess"/>
    <dgm:cxn modelId="{3B87902D-3984-F540-8DF0-48E59D342636}" type="presParOf" srcId="{B87F0ADD-49C2-BD40-B240-2EA846032B01}" destId="{6CCA3AC5-0094-C24C-B9DD-343F73B70345}" srcOrd="0" destOrd="0" presId="urn:microsoft.com/office/officeart/2009/3/layout/RandomtoResultProcess"/>
    <dgm:cxn modelId="{C51E3CA1-CEEE-0E4C-9EEF-2D4C446A7749}" type="presParOf" srcId="{B87F0ADD-49C2-BD40-B240-2EA846032B01}" destId="{C28EB7E6-4EA8-FE4A-814B-77D6EC5C22EB}" srcOrd="1" destOrd="0" presId="urn:microsoft.com/office/officeart/2009/3/layout/RandomtoResultProcess"/>
    <dgm:cxn modelId="{9B16E5B5-C8BD-8549-9E70-F80AD4368FB9}" type="presParOf" srcId="{183F8FDD-7E27-2545-8FB2-819C5F8534D2}" destId="{4F3F7E1F-F09C-044F-8A9B-B6509D156F68}" srcOrd="4" destOrd="0" presId="urn:microsoft.com/office/officeart/2009/3/layout/RandomtoResultProcess"/>
    <dgm:cxn modelId="{7B76589C-E933-F84E-97C6-97B8E1CBDA60}" type="presParOf" srcId="{4F3F7E1F-F09C-044F-8A9B-B6509D156F68}" destId="{B1574C1E-0E40-B54B-8C41-602D87256697}" srcOrd="0" destOrd="0" presId="urn:microsoft.com/office/officeart/2009/3/layout/RandomtoResultProcess"/>
    <dgm:cxn modelId="{F4FFF8C1-C314-1345-8FCD-5CA588B3A85F}" type="presParOf" srcId="{4F3F7E1F-F09C-044F-8A9B-B6509D156F68}" destId="{BB93A20D-BDFB-924C-8080-2CCDC7677275}" srcOrd="1" destOrd="0" presId="urn:microsoft.com/office/officeart/2009/3/layout/RandomtoResultProcess"/>
    <dgm:cxn modelId="{DA6C3E1E-9916-AE4D-A640-EBF62A37E0CE}" type="presParOf" srcId="{4F3F7E1F-F09C-044F-8A9B-B6509D156F68}" destId="{10DA4162-8B93-4744-A7F8-02C1FBE3913F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9108D07-17F8-6741-BBE5-AEF4C20070D7}" type="doc">
      <dgm:prSet loTypeId="urn:microsoft.com/office/officeart/2005/8/layout/h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7ACD2D-4360-8449-A0D0-40BCB8B4BF41}">
      <dgm:prSet phldrT="[Текст]"/>
      <dgm:spPr/>
      <dgm:t>
        <a:bodyPr/>
        <a:lstStyle/>
        <a:p>
          <a:r>
            <a:rPr lang="ru-RU" dirty="0"/>
            <a:t>замысел</a:t>
          </a:r>
        </a:p>
      </dgm:t>
    </dgm:pt>
    <dgm:pt modelId="{43DB90E7-FCDC-A943-A0EE-03DA629575DE}" type="parTrans" cxnId="{CAED63C6-C0CC-B044-9553-FF7278F9039C}">
      <dgm:prSet/>
      <dgm:spPr/>
      <dgm:t>
        <a:bodyPr/>
        <a:lstStyle/>
        <a:p>
          <a:endParaRPr lang="ru-RU"/>
        </a:p>
      </dgm:t>
    </dgm:pt>
    <dgm:pt modelId="{6B8F176E-9FF2-9744-A04E-0EFB963433F2}" type="sibTrans" cxnId="{CAED63C6-C0CC-B044-9553-FF7278F9039C}">
      <dgm:prSet/>
      <dgm:spPr/>
      <dgm:t>
        <a:bodyPr/>
        <a:lstStyle/>
        <a:p>
          <a:endParaRPr lang="ru-RU"/>
        </a:p>
      </dgm:t>
    </dgm:pt>
    <dgm:pt modelId="{0031E0FB-FF03-0041-A5E3-C49EC39F84E3}">
      <dgm:prSet phldrT="[Текст]"/>
      <dgm:spPr/>
      <dgm:t>
        <a:bodyPr/>
        <a:lstStyle/>
        <a:p>
          <a:r>
            <a:rPr lang="ru-RU" dirty="0"/>
            <a:t>кто и с кем</a:t>
          </a:r>
        </a:p>
      </dgm:t>
    </dgm:pt>
    <dgm:pt modelId="{28743A9B-2543-344F-AAEB-9733D5E5A1B7}" type="parTrans" cxnId="{DB11CF78-758B-B342-85C7-DB54C061D784}">
      <dgm:prSet/>
      <dgm:spPr/>
      <dgm:t>
        <a:bodyPr/>
        <a:lstStyle/>
        <a:p>
          <a:endParaRPr lang="ru-RU"/>
        </a:p>
      </dgm:t>
    </dgm:pt>
    <dgm:pt modelId="{474A2FEF-7665-0649-9657-D217DB221413}" type="sibTrans" cxnId="{DB11CF78-758B-B342-85C7-DB54C061D784}">
      <dgm:prSet/>
      <dgm:spPr/>
      <dgm:t>
        <a:bodyPr/>
        <a:lstStyle/>
        <a:p>
          <a:endParaRPr lang="ru-RU"/>
        </a:p>
      </dgm:t>
    </dgm:pt>
    <dgm:pt modelId="{0142848C-B5DA-8246-8056-E803F2EE8BBA}">
      <dgm:prSet phldrT="[Текст]"/>
      <dgm:spPr/>
      <dgm:t>
        <a:bodyPr/>
        <a:lstStyle/>
        <a:p>
          <a:r>
            <a:rPr lang="ru-RU" dirty="0"/>
            <a:t>что и зачем</a:t>
          </a:r>
        </a:p>
      </dgm:t>
    </dgm:pt>
    <dgm:pt modelId="{FCF49B0D-384A-7645-9732-C620DECACCD8}" type="parTrans" cxnId="{C2D64C14-66AC-D94A-9C0F-1CF9A72009FD}">
      <dgm:prSet/>
      <dgm:spPr/>
      <dgm:t>
        <a:bodyPr/>
        <a:lstStyle/>
        <a:p>
          <a:endParaRPr lang="ru-RU"/>
        </a:p>
      </dgm:t>
    </dgm:pt>
    <dgm:pt modelId="{C11B9C02-9873-E14F-AD44-4ECBDB5E91C9}" type="sibTrans" cxnId="{C2D64C14-66AC-D94A-9C0F-1CF9A72009FD}">
      <dgm:prSet/>
      <dgm:spPr/>
      <dgm:t>
        <a:bodyPr/>
        <a:lstStyle/>
        <a:p>
          <a:endParaRPr lang="ru-RU"/>
        </a:p>
      </dgm:t>
    </dgm:pt>
    <dgm:pt modelId="{6DD8E04E-0CAD-284A-9FB1-4097E5D7B2BD}">
      <dgm:prSet phldrT="[Текст]"/>
      <dgm:spPr/>
      <dgm:t>
        <a:bodyPr/>
        <a:lstStyle/>
        <a:p>
          <a:r>
            <a:rPr lang="ru-RU" dirty="0"/>
            <a:t>реализация</a:t>
          </a:r>
        </a:p>
      </dgm:t>
    </dgm:pt>
    <dgm:pt modelId="{74BF14B8-A571-7542-B010-68F817098C55}" type="parTrans" cxnId="{46C159D1-0573-FB40-980D-C3C03201D353}">
      <dgm:prSet/>
      <dgm:spPr/>
      <dgm:t>
        <a:bodyPr/>
        <a:lstStyle/>
        <a:p>
          <a:endParaRPr lang="ru-RU"/>
        </a:p>
      </dgm:t>
    </dgm:pt>
    <dgm:pt modelId="{330053A5-4C85-8F41-9B4D-54E2219C178B}" type="sibTrans" cxnId="{46C159D1-0573-FB40-980D-C3C03201D353}">
      <dgm:prSet/>
      <dgm:spPr/>
      <dgm:t>
        <a:bodyPr/>
        <a:lstStyle/>
        <a:p>
          <a:endParaRPr lang="ru-RU"/>
        </a:p>
      </dgm:t>
    </dgm:pt>
    <dgm:pt modelId="{268FDC86-CA4D-6841-B30D-92B635F117E0}">
      <dgm:prSet phldrT="[Текст]"/>
      <dgm:spPr/>
      <dgm:t>
        <a:bodyPr/>
        <a:lstStyle/>
        <a:p>
          <a:r>
            <a:rPr lang="ru-RU" dirty="0"/>
            <a:t>что делают</a:t>
          </a:r>
        </a:p>
      </dgm:t>
    </dgm:pt>
    <dgm:pt modelId="{2113ECC9-80C5-B340-9E24-8AF1FC6FE8F6}" type="parTrans" cxnId="{697C50E4-2F00-474F-B7D2-CFA74F02F26F}">
      <dgm:prSet/>
      <dgm:spPr/>
      <dgm:t>
        <a:bodyPr/>
        <a:lstStyle/>
        <a:p>
          <a:endParaRPr lang="ru-RU"/>
        </a:p>
      </dgm:t>
    </dgm:pt>
    <dgm:pt modelId="{B093EB1F-BA25-1E42-8F75-FA108798BE1F}" type="sibTrans" cxnId="{697C50E4-2F00-474F-B7D2-CFA74F02F26F}">
      <dgm:prSet/>
      <dgm:spPr/>
      <dgm:t>
        <a:bodyPr/>
        <a:lstStyle/>
        <a:p>
          <a:endParaRPr lang="ru-RU"/>
        </a:p>
      </dgm:t>
    </dgm:pt>
    <dgm:pt modelId="{7F20376E-7B7D-3242-8D55-9ADF484B0A6F}">
      <dgm:prSet phldrT="[Текст]"/>
      <dgm:spPr/>
      <dgm:t>
        <a:bodyPr/>
        <a:lstStyle/>
        <a:p>
          <a:r>
            <a:rPr lang="ru-RU" dirty="0"/>
            <a:t>как фиксируют</a:t>
          </a:r>
        </a:p>
      </dgm:t>
    </dgm:pt>
    <dgm:pt modelId="{64A3561D-EC4A-0F47-935D-A5A5FD7ABD26}" type="parTrans" cxnId="{8DFE0F07-468D-0648-AD37-73775427B7DF}">
      <dgm:prSet/>
      <dgm:spPr/>
      <dgm:t>
        <a:bodyPr/>
        <a:lstStyle/>
        <a:p>
          <a:endParaRPr lang="ru-RU"/>
        </a:p>
      </dgm:t>
    </dgm:pt>
    <dgm:pt modelId="{096EE4C0-DBA6-644D-A1F9-D184E3287B5A}" type="sibTrans" cxnId="{8DFE0F07-468D-0648-AD37-73775427B7DF}">
      <dgm:prSet/>
      <dgm:spPr/>
      <dgm:t>
        <a:bodyPr/>
        <a:lstStyle/>
        <a:p>
          <a:endParaRPr lang="ru-RU"/>
        </a:p>
      </dgm:t>
    </dgm:pt>
    <dgm:pt modelId="{9369F4F6-40BF-594E-8599-8FB8CB3C733F}">
      <dgm:prSet phldrT="[Текст]"/>
      <dgm:spPr/>
      <dgm:t>
        <a:bodyPr/>
        <a:lstStyle/>
        <a:p>
          <a:r>
            <a:rPr lang="ru-RU" dirty="0"/>
            <a:t>рефлексия</a:t>
          </a:r>
        </a:p>
      </dgm:t>
    </dgm:pt>
    <dgm:pt modelId="{F2E8A78F-0D09-2340-AAB6-0774066A0C9D}" type="parTrans" cxnId="{B636D161-96E4-D648-BD8A-A42207638A4D}">
      <dgm:prSet/>
      <dgm:spPr/>
      <dgm:t>
        <a:bodyPr/>
        <a:lstStyle/>
        <a:p>
          <a:endParaRPr lang="ru-RU"/>
        </a:p>
      </dgm:t>
    </dgm:pt>
    <dgm:pt modelId="{DCE14B4E-9785-464A-A367-44F84C25EE66}" type="sibTrans" cxnId="{B636D161-96E4-D648-BD8A-A42207638A4D}">
      <dgm:prSet/>
      <dgm:spPr/>
      <dgm:t>
        <a:bodyPr/>
        <a:lstStyle/>
        <a:p>
          <a:endParaRPr lang="ru-RU"/>
        </a:p>
      </dgm:t>
    </dgm:pt>
    <dgm:pt modelId="{36048437-7910-A04C-ABE5-77D0E1C4B425}">
      <dgm:prSet phldrT="[Текст]"/>
      <dgm:spPr/>
      <dgm:t>
        <a:bodyPr/>
        <a:lstStyle/>
        <a:p>
          <a:r>
            <a:rPr lang="ru-RU" dirty="0"/>
            <a:t>внешний продукт</a:t>
          </a:r>
        </a:p>
      </dgm:t>
    </dgm:pt>
    <dgm:pt modelId="{951B4813-E339-1548-BC2E-192C8E727FC6}" type="parTrans" cxnId="{D183974F-FC62-C242-AFE9-7AF5CE3C2102}">
      <dgm:prSet/>
      <dgm:spPr/>
      <dgm:t>
        <a:bodyPr/>
        <a:lstStyle/>
        <a:p>
          <a:endParaRPr lang="ru-RU"/>
        </a:p>
      </dgm:t>
    </dgm:pt>
    <dgm:pt modelId="{168EC0EA-C442-2949-BCF9-598E8A621963}" type="sibTrans" cxnId="{D183974F-FC62-C242-AFE9-7AF5CE3C2102}">
      <dgm:prSet/>
      <dgm:spPr/>
      <dgm:t>
        <a:bodyPr/>
        <a:lstStyle/>
        <a:p>
          <a:endParaRPr lang="ru-RU"/>
        </a:p>
      </dgm:t>
    </dgm:pt>
    <dgm:pt modelId="{577D28E0-A494-224B-B62D-DD965B5C945C}">
      <dgm:prSet phldrT="[Текст]"/>
      <dgm:spPr/>
      <dgm:t>
        <a:bodyPr/>
        <a:lstStyle/>
        <a:p>
          <a:r>
            <a:rPr lang="ru-RU" dirty="0"/>
            <a:t>формат коммуникации</a:t>
          </a:r>
        </a:p>
      </dgm:t>
    </dgm:pt>
    <dgm:pt modelId="{22C17114-6389-B545-BE99-7525F9B3D81A}" type="parTrans" cxnId="{845D0AF4-46AF-D14B-A856-1F33EF915EA1}">
      <dgm:prSet/>
      <dgm:spPr/>
      <dgm:t>
        <a:bodyPr/>
        <a:lstStyle/>
        <a:p>
          <a:endParaRPr lang="ru-RU"/>
        </a:p>
      </dgm:t>
    </dgm:pt>
    <dgm:pt modelId="{2BF50DF3-44D7-1A4D-A5DB-8360B38A6F1D}" type="sibTrans" cxnId="{845D0AF4-46AF-D14B-A856-1F33EF915EA1}">
      <dgm:prSet/>
      <dgm:spPr/>
      <dgm:t>
        <a:bodyPr/>
        <a:lstStyle/>
        <a:p>
          <a:endParaRPr lang="ru-RU"/>
        </a:p>
      </dgm:t>
    </dgm:pt>
    <dgm:pt modelId="{3F1E253D-F44E-2A45-8819-EA1F6CB4F67A}">
      <dgm:prSet phldrT="[Текст]"/>
      <dgm:spPr/>
      <dgm:t>
        <a:bodyPr/>
        <a:lstStyle/>
        <a:p>
          <a:r>
            <a:rPr lang="ru-RU" dirty="0"/>
            <a:t>куда и когда</a:t>
          </a:r>
        </a:p>
      </dgm:t>
    </dgm:pt>
    <dgm:pt modelId="{DABA318B-C8A3-2A4C-A0D3-8E37925440E8}" type="parTrans" cxnId="{B913ADAB-FD1F-CB41-AFE4-A30681F73F7A}">
      <dgm:prSet/>
      <dgm:spPr/>
      <dgm:t>
        <a:bodyPr/>
        <a:lstStyle/>
        <a:p>
          <a:endParaRPr lang="ru-RU"/>
        </a:p>
      </dgm:t>
    </dgm:pt>
    <dgm:pt modelId="{C95B1FC4-DC6D-644A-AD7C-8597782500FA}" type="sibTrans" cxnId="{B913ADAB-FD1F-CB41-AFE4-A30681F73F7A}">
      <dgm:prSet/>
      <dgm:spPr/>
      <dgm:t>
        <a:bodyPr/>
        <a:lstStyle/>
        <a:p>
          <a:endParaRPr lang="ru-RU"/>
        </a:p>
      </dgm:t>
    </dgm:pt>
    <dgm:pt modelId="{DB2A291D-CB34-134A-A252-1E1785AEA830}">
      <dgm:prSet phldrT="[Текст]"/>
      <dgm:spPr/>
      <dgm:t>
        <a:bodyPr/>
        <a:lstStyle/>
        <a:p>
          <a:r>
            <a:rPr lang="ru-RU" dirty="0"/>
            <a:t>способ осмысления</a:t>
          </a:r>
        </a:p>
      </dgm:t>
    </dgm:pt>
    <dgm:pt modelId="{AC66E5F3-D3E2-3448-8D38-44B638657BB6}" type="parTrans" cxnId="{068CCA37-22A6-5B4A-8CDC-822D6C3B1CC3}">
      <dgm:prSet/>
      <dgm:spPr/>
      <dgm:t>
        <a:bodyPr/>
        <a:lstStyle/>
        <a:p>
          <a:endParaRPr lang="ru-RU"/>
        </a:p>
      </dgm:t>
    </dgm:pt>
    <dgm:pt modelId="{EC9ED4B1-635E-CB40-B96D-3A6B0B26E373}" type="sibTrans" cxnId="{068CCA37-22A6-5B4A-8CDC-822D6C3B1CC3}">
      <dgm:prSet/>
      <dgm:spPr/>
      <dgm:t>
        <a:bodyPr/>
        <a:lstStyle/>
        <a:p>
          <a:endParaRPr lang="ru-RU"/>
        </a:p>
      </dgm:t>
    </dgm:pt>
    <dgm:pt modelId="{687F7B6C-6509-084D-B7ED-CAA9F8AD599C}">
      <dgm:prSet phldrT="[Текст]"/>
      <dgm:spPr/>
      <dgm:t>
        <a:bodyPr/>
        <a:lstStyle/>
        <a:p>
          <a:r>
            <a:rPr lang="ru-RU" dirty="0"/>
            <a:t>как взаимодействуют</a:t>
          </a:r>
        </a:p>
      </dgm:t>
    </dgm:pt>
    <dgm:pt modelId="{9EAE1455-D2D3-F84E-8DBD-15A8FD4E691C}" type="parTrans" cxnId="{DEA2DCC5-FF5E-0F43-B79D-68E88C0F95CC}">
      <dgm:prSet/>
      <dgm:spPr/>
      <dgm:t>
        <a:bodyPr/>
        <a:lstStyle/>
        <a:p>
          <a:endParaRPr lang="ru-RU"/>
        </a:p>
      </dgm:t>
    </dgm:pt>
    <dgm:pt modelId="{5418FC49-3C82-2147-9640-BA2AC884B879}" type="sibTrans" cxnId="{DEA2DCC5-FF5E-0F43-B79D-68E88C0F95CC}">
      <dgm:prSet/>
      <dgm:spPr/>
      <dgm:t>
        <a:bodyPr/>
        <a:lstStyle/>
        <a:p>
          <a:endParaRPr lang="ru-RU"/>
        </a:p>
      </dgm:t>
    </dgm:pt>
    <dgm:pt modelId="{FE1412A3-D142-1449-957A-CBDB9F3EDB6F}" type="pres">
      <dgm:prSet presAssocID="{29108D07-17F8-6741-BBE5-AEF4C20070D7}" presName="Name0" presStyleCnt="0">
        <dgm:presLayoutVars>
          <dgm:dir/>
          <dgm:animLvl val="lvl"/>
          <dgm:resizeHandles val="exact"/>
        </dgm:presLayoutVars>
      </dgm:prSet>
      <dgm:spPr/>
    </dgm:pt>
    <dgm:pt modelId="{0266A70B-BFA9-3145-8683-797A33FB33F7}" type="pres">
      <dgm:prSet presAssocID="{29108D07-17F8-6741-BBE5-AEF4C20070D7}" presName="tSp" presStyleCnt="0"/>
      <dgm:spPr/>
    </dgm:pt>
    <dgm:pt modelId="{35C2F8BE-1F2C-4B43-B0B1-E60409AA3A35}" type="pres">
      <dgm:prSet presAssocID="{29108D07-17F8-6741-BBE5-AEF4C20070D7}" presName="bSp" presStyleCnt="0"/>
      <dgm:spPr/>
    </dgm:pt>
    <dgm:pt modelId="{8BEE8104-7B1A-6646-99B1-3F9774F4A5F5}" type="pres">
      <dgm:prSet presAssocID="{29108D07-17F8-6741-BBE5-AEF4C20070D7}" presName="process" presStyleCnt="0"/>
      <dgm:spPr/>
    </dgm:pt>
    <dgm:pt modelId="{51098E4D-1C1F-EB46-A792-EE424AB81794}" type="pres">
      <dgm:prSet presAssocID="{447ACD2D-4360-8449-A0D0-40BCB8B4BF41}" presName="composite1" presStyleCnt="0"/>
      <dgm:spPr/>
    </dgm:pt>
    <dgm:pt modelId="{44A5304E-0E6E-9947-8D02-855EFC3226CD}" type="pres">
      <dgm:prSet presAssocID="{447ACD2D-4360-8449-A0D0-40BCB8B4BF41}" presName="dummyNode1" presStyleLbl="node1" presStyleIdx="0" presStyleCnt="3"/>
      <dgm:spPr/>
    </dgm:pt>
    <dgm:pt modelId="{0913F808-4339-FA42-8C1C-ABC6B11F4DA1}" type="pres">
      <dgm:prSet presAssocID="{447ACD2D-4360-8449-A0D0-40BCB8B4BF41}" presName="childNode1" presStyleLbl="bgAcc1" presStyleIdx="0" presStyleCnt="3">
        <dgm:presLayoutVars>
          <dgm:bulletEnabled val="1"/>
        </dgm:presLayoutVars>
      </dgm:prSet>
      <dgm:spPr/>
    </dgm:pt>
    <dgm:pt modelId="{53F82ED4-DA43-744D-8CC1-EEB7A8ECBB5A}" type="pres">
      <dgm:prSet presAssocID="{447ACD2D-4360-8449-A0D0-40BCB8B4BF41}" presName="childNode1tx" presStyleLbl="bgAcc1" presStyleIdx="0" presStyleCnt="3">
        <dgm:presLayoutVars>
          <dgm:bulletEnabled val="1"/>
        </dgm:presLayoutVars>
      </dgm:prSet>
      <dgm:spPr/>
    </dgm:pt>
    <dgm:pt modelId="{6223AECE-C80E-B14B-911E-C16CF9010F14}" type="pres">
      <dgm:prSet presAssocID="{447ACD2D-4360-8449-A0D0-40BCB8B4BF41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BB582DB5-4FA5-0244-9D73-91BB7788926E}" type="pres">
      <dgm:prSet presAssocID="{447ACD2D-4360-8449-A0D0-40BCB8B4BF41}" presName="connSite1" presStyleCnt="0"/>
      <dgm:spPr/>
    </dgm:pt>
    <dgm:pt modelId="{0064984B-CA0D-F748-B24B-20E4412C738A}" type="pres">
      <dgm:prSet presAssocID="{6B8F176E-9FF2-9744-A04E-0EFB963433F2}" presName="Name9" presStyleLbl="sibTrans2D1" presStyleIdx="0" presStyleCnt="2"/>
      <dgm:spPr/>
    </dgm:pt>
    <dgm:pt modelId="{485F6DE2-5466-0847-93F7-0BC7AFE70E80}" type="pres">
      <dgm:prSet presAssocID="{6DD8E04E-0CAD-284A-9FB1-4097E5D7B2BD}" presName="composite2" presStyleCnt="0"/>
      <dgm:spPr/>
    </dgm:pt>
    <dgm:pt modelId="{ECCF6D86-A796-2D47-BBF2-7D2F48208E35}" type="pres">
      <dgm:prSet presAssocID="{6DD8E04E-0CAD-284A-9FB1-4097E5D7B2BD}" presName="dummyNode2" presStyleLbl="node1" presStyleIdx="0" presStyleCnt="3"/>
      <dgm:spPr/>
    </dgm:pt>
    <dgm:pt modelId="{265EF115-B6C5-9542-9E9B-4FA01420F836}" type="pres">
      <dgm:prSet presAssocID="{6DD8E04E-0CAD-284A-9FB1-4097E5D7B2BD}" presName="childNode2" presStyleLbl="bgAcc1" presStyleIdx="1" presStyleCnt="3">
        <dgm:presLayoutVars>
          <dgm:bulletEnabled val="1"/>
        </dgm:presLayoutVars>
      </dgm:prSet>
      <dgm:spPr/>
    </dgm:pt>
    <dgm:pt modelId="{3CD0F272-B8DF-E94E-B0D2-B344855813AE}" type="pres">
      <dgm:prSet presAssocID="{6DD8E04E-0CAD-284A-9FB1-4097E5D7B2BD}" presName="childNode2tx" presStyleLbl="bgAcc1" presStyleIdx="1" presStyleCnt="3">
        <dgm:presLayoutVars>
          <dgm:bulletEnabled val="1"/>
        </dgm:presLayoutVars>
      </dgm:prSet>
      <dgm:spPr/>
    </dgm:pt>
    <dgm:pt modelId="{F3EFB4FB-63E3-304D-8166-DFD10C20B5FB}" type="pres">
      <dgm:prSet presAssocID="{6DD8E04E-0CAD-284A-9FB1-4097E5D7B2BD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9A9B2C5C-E563-4D4C-A628-B12444737185}" type="pres">
      <dgm:prSet presAssocID="{6DD8E04E-0CAD-284A-9FB1-4097E5D7B2BD}" presName="connSite2" presStyleCnt="0"/>
      <dgm:spPr/>
    </dgm:pt>
    <dgm:pt modelId="{158D8805-592D-1D48-8041-DBE4AF006F5F}" type="pres">
      <dgm:prSet presAssocID="{330053A5-4C85-8F41-9B4D-54E2219C178B}" presName="Name18" presStyleLbl="sibTrans2D1" presStyleIdx="1" presStyleCnt="2"/>
      <dgm:spPr/>
    </dgm:pt>
    <dgm:pt modelId="{0995F10B-AAB3-E943-9630-27D2FADD9852}" type="pres">
      <dgm:prSet presAssocID="{9369F4F6-40BF-594E-8599-8FB8CB3C733F}" presName="composite1" presStyleCnt="0"/>
      <dgm:spPr/>
    </dgm:pt>
    <dgm:pt modelId="{183D29F6-1356-8D48-930E-F1C8E7681351}" type="pres">
      <dgm:prSet presAssocID="{9369F4F6-40BF-594E-8599-8FB8CB3C733F}" presName="dummyNode1" presStyleLbl="node1" presStyleIdx="1" presStyleCnt="3"/>
      <dgm:spPr/>
    </dgm:pt>
    <dgm:pt modelId="{195C5356-4209-B24D-BF2C-C18581FAC7F5}" type="pres">
      <dgm:prSet presAssocID="{9369F4F6-40BF-594E-8599-8FB8CB3C733F}" presName="childNode1" presStyleLbl="bgAcc1" presStyleIdx="2" presStyleCnt="3">
        <dgm:presLayoutVars>
          <dgm:bulletEnabled val="1"/>
        </dgm:presLayoutVars>
      </dgm:prSet>
      <dgm:spPr/>
    </dgm:pt>
    <dgm:pt modelId="{D274369E-64F7-0140-8AA1-D703A0A885F1}" type="pres">
      <dgm:prSet presAssocID="{9369F4F6-40BF-594E-8599-8FB8CB3C733F}" presName="childNode1tx" presStyleLbl="bgAcc1" presStyleIdx="2" presStyleCnt="3">
        <dgm:presLayoutVars>
          <dgm:bulletEnabled val="1"/>
        </dgm:presLayoutVars>
      </dgm:prSet>
      <dgm:spPr/>
    </dgm:pt>
    <dgm:pt modelId="{97619E33-81C2-7B46-9AAC-0D5A706BAF0A}" type="pres">
      <dgm:prSet presAssocID="{9369F4F6-40BF-594E-8599-8FB8CB3C733F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63E73793-C09B-034C-B377-15E466E0C8C8}" type="pres">
      <dgm:prSet presAssocID="{9369F4F6-40BF-594E-8599-8FB8CB3C733F}" presName="connSite1" presStyleCnt="0"/>
      <dgm:spPr/>
    </dgm:pt>
  </dgm:ptLst>
  <dgm:cxnLst>
    <dgm:cxn modelId="{30545001-F2BE-854C-B23A-DF7370C7F363}" type="presOf" srcId="{268FDC86-CA4D-6841-B30D-92B635F117E0}" destId="{3CD0F272-B8DF-E94E-B0D2-B344855813AE}" srcOrd="1" destOrd="0" presId="urn:microsoft.com/office/officeart/2005/8/layout/hProcess4"/>
    <dgm:cxn modelId="{8DFE0F07-468D-0648-AD37-73775427B7DF}" srcId="{6DD8E04E-0CAD-284A-9FB1-4097E5D7B2BD}" destId="{7F20376E-7B7D-3242-8D55-9ADF484B0A6F}" srcOrd="1" destOrd="0" parTransId="{64A3561D-EC4A-0F47-935D-A5A5FD7ABD26}" sibTransId="{096EE4C0-DBA6-644D-A1F9-D184E3287B5A}"/>
    <dgm:cxn modelId="{C4F2CD0C-E9BD-364E-8E75-3F3C4BAAEE65}" type="presOf" srcId="{330053A5-4C85-8F41-9B4D-54E2219C178B}" destId="{158D8805-592D-1D48-8041-DBE4AF006F5F}" srcOrd="0" destOrd="0" presId="urn:microsoft.com/office/officeart/2005/8/layout/hProcess4"/>
    <dgm:cxn modelId="{2201D50D-5FCB-AE42-AA9D-F058CA563036}" type="presOf" srcId="{0142848C-B5DA-8246-8056-E803F2EE8BBA}" destId="{53F82ED4-DA43-744D-8CC1-EEB7A8ECBB5A}" srcOrd="1" destOrd="1" presId="urn:microsoft.com/office/officeart/2005/8/layout/hProcess4"/>
    <dgm:cxn modelId="{347F5313-FA20-3445-A5D9-1D13526006B2}" type="presOf" srcId="{577D28E0-A494-224B-B62D-DD965B5C945C}" destId="{D274369E-64F7-0140-8AA1-D703A0A885F1}" srcOrd="1" destOrd="1" presId="urn:microsoft.com/office/officeart/2005/8/layout/hProcess4"/>
    <dgm:cxn modelId="{C2D64C14-66AC-D94A-9C0F-1CF9A72009FD}" srcId="{447ACD2D-4360-8449-A0D0-40BCB8B4BF41}" destId="{0142848C-B5DA-8246-8056-E803F2EE8BBA}" srcOrd="1" destOrd="0" parTransId="{FCF49B0D-384A-7645-9732-C620DECACCD8}" sibTransId="{C11B9C02-9873-E14F-AD44-4ECBDB5E91C9}"/>
    <dgm:cxn modelId="{0B0BC016-DDCE-3E48-8A94-5DF1BFD0D4AF}" type="presOf" srcId="{6DD8E04E-0CAD-284A-9FB1-4097E5D7B2BD}" destId="{F3EFB4FB-63E3-304D-8166-DFD10C20B5FB}" srcOrd="0" destOrd="0" presId="urn:microsoft.com/office/officeart/2005/8/layout/hProcess4"/>
    <dgm:cxn modelId="{A3F6DC18-6281-524D-B422-5BC03BF6BB82}" type="presOf" srcId="{687F7B6C-6509-084D-B7ED-CAA9F8AD599C}" destId="{3CD0F272-B8DF-E94E-B0D2-B344855813AE}" srcOrd="1" destOrd="2" presId="urn:microsoft.com/office/officeart/2005/8/layout/hProcess4"/>
    <dgm:cxn modelId="{068CCA37-22A6-5B4A-8CDC-822D6C3B1CC3}" srcId="{9369F4F6-40BF-594E-8599-8FB8CB3C733F}" destId="{DB2A291D-CB34-134A-A252-1E1785AEA830}" srcOrd="2" destOrd="0" parTransId="{AC66E5F3-D3E2-3448-8D38-44B638657BB6}" sibTransId="{EC9ED4B1-635E-CB40-B96D-3A6B0B26E373}"/>
    <dgm:cxn modelId="{2821D247-0052-7C40-8275-245B09BC6DA6}" type="presOf" srcId="{3F1E253D-F44E-2A45-8819-EA1F6CB4F67A}" destId="{53F82ED4-DA43-744D-8CC1-EEB7A8ECBB5A}" srcOrd="1" destOrd="2" presId="urn:microsoft.com/office/officeart/2005/8/layout/hProcess4"/>
    <dgm:cxn modelId="{D183974F-FC62-C242-AFE9-7AF5CE3C2102}" srcId="{9369F4F6-40BF-594E-8599-8FB8CB3C733F}" destId="{36048437-7910-A04C-ABE5-77D0E1C4B425}" srcOrd="0" destOrd="0" parTransId="{951B4813-E339-1548-BC2E-192C8E727FC6}" sibTransId="{168EC0EA-C442-2949-BCF9-598E8A621963}"/>
    <dgm:cxn modelId="{B636D161-96E4-D648-BD8A-A42207638A4D}" srcId="{29108D07-17F8-6741-BBE5-AEF4C20070D7}" destId="{9369F4F6-40BF-594E-8599-8FB8CB3C733F}" srcOrd="2" destOrd="0" parTransId="{F2E8A78F-0D09-2340-AAB6-0774066A0C9D}" sibTransId="{DCE14B4E-9785-464A-A367-44F84C25EE66}"/>
    <dgm:cxn modelId="{6A877063-F4A9-E941-BB1D-F9F46790551C}" type="presOf" srcId="{577D28E0-A494-224B-B62D-DD965B5C945C}" destId="{195C5356-4209-B24D-BF2C-C18581FAC7F5}" srcOrd="0" destOrd="1" presId="urn:microsoft.com/office/officeart/2005/8/layout/hProcess4"/>
    <dgm:cxn modelId="{5DE21567-9A83-4747-A2C3-6B291A746331}" type="presOf" srcId="{687F7B6C-6509-084D-B7ED-CAA9F8AD599C}" destId="{265EF115-B6C5-9542-9E9B-4FA01420F836}" srcOrd="0" destOrd="2" presId="urn:microsoft.com/office/officeart/2005/8/layout/hProcess4"/>
    <dgm:cxn modelId="{2E7B446C-2811-DD4F-92A6-7FB198CC4E85}" type="presOf" srcId="{0031E0FB-FF03-0041-A5E3-C49EC39F84E3}" destId="{0913F808-4339-FA42-8C1C-ABC6B11F4DA1}" srcOrd="0" destOrd="0" presId="urn:microsoft.com/office/officeart/2005/8/layout/hProcess4"/>
    <dgm:cxn modelId="{DB11CF78-758B-B342-85C7-DB54C061D784}" srcId="{447ACD2D-4360-8449-A0D0-40BCB8B4BF41}" destId="{0031E0FB-FF03-0041-A5E3-C49EC39F84E3}" srcOrd="0" destOrd="0" parTransId="{28743A9B-2543-344F-AAEB-9733D5E5A1B7}" sibTransId="{474A2FEF-7665-0649-9657-D217DB221413}"/>
    <dgm:cxn modelId="{7073B67A-D6A4-334A-966C-3DED6E23745A}" type="presOf" srcId="{447ACD2D-4360-8449-A0D0-40BCB8B4BF41}" destId="{6223AECE-C80E-B14B-911E-C16CF9010F14}" srcOrd="0" destOrd="0" presId="urn:microsoft.com/office/officeart/2005/8/layout/hProcess4"/>
    <dgm:cxn modelId="{FB2CD47B-48DF-B140-A990-14C71B3CB0AF}" type="presOf" srcId="{DB2A291D-CB34-134A-A252-1E1785AEA830}" destId="{D274369E-64F7-0140-8AA1-D703A0A885F1}" srcOrd="1" destOrd="2" presId="urn:microsoft.com/office/officeart/2005/8/layout/hProcess4"/>
    <dgm:cxn modelId="{0560387E-C83F-A943-BB52-6F1695608C08}" type="presOf" srcId="{7F20376E-7B7D-3242-8D55-9ADF484B0A6F}" destId="{3CD0F272-B8DF-E94E-B0D2-B344855813AE}" srcOrd="1" destOrd="1" presId="urn:microsoft.com/office/officeart/2005/8/layout/hProcess4"/>
    <dgm:cxn modelId="{E4AE5782-C9F6-6849-A4C1-09B667C4B47B}" type="presOf" srcId="{9369F4F6-40BF-594E-8599-8FB8CB3C733F}" destId="{97619E33-81C2-7B46-9AAC-0D5A706BAF0A}" srcOrd="0" destOrd="0" presId="urn:microsoft.com/office/officeart/2005/8/layout/hProcess4"/>
    <dgm:cxn modelId="{A9977A90-80B7-754B-8323-4E469E50E46C}" type="presOf" srcId="{7F20376E-7B7D-3242-8D55-9ADF484B0A6F}" destId="{265EF115-B6C5-9542-9E9B-4FA01420F836}" srcOrd="0" destOrd="1" presId="urn:microsoft.com/office/officeart/2005/8/layout/hProcess4"/>
    <dgm:cxn modelId="{E8114A9B-7B36-A84C-B5BC-65AF6D0C3AE3}" type="presOf" srcId="{36048437-7910-A04C-ABE5-77D0E1C4B425}" destId="{195C5356-4209-B24D-BF2C-C18581FAC7F5}" srcOrd="0" destOrd="0" presId="urn:microsoft.com/office/officeart/2005/8/layout/hProcess4"/>
    <dgm:cxn modelId="{E95320A6-AD94-A74B-9BB0-0E93057A6365}" type="presOf" srcId="{29108D07-17F8-6741-BBE5-AEF4C20070D7}" destId="{FE1412A3-D142-1449-957A-CBDB9F3EDB6F}" srcOrd="0" destOrd="0" presId="urn:microsoft.com/office/officeart/2005/8/layout/hProcess4"/>
    <dgm:cxn modelId="{DC1227A6-0FD6-1144-B444-45DBC5B58E1E}" type="presOf" srcId="{6B8F176E-9FF2-9744-A04E-0EFB963433F2}" destId="{0064984B-CA0D-F748-B24B-20E4412C738A}" srcOrd="0" destOrd="0" presId="urn:microsoft.com/office/officeart/2005/8/layout/hProcess4"/>
    <dgm:cxn modelId="{B913ADAB-FD1F-CB41-AFE4-A30681F73F7A}" srcId="{447ACD2D-4360-8449-A0D0-40BCB8B4BF41}" destId="{3F1E253D-F44E-2A45-8819-EA1F6CB4F67A}" srcOrd="2" destOrd="0" parTransId="{DABA318B-C8A3-2A4C-A0D3-8E37925440E8}" sibTransId="{C95B1FC4-DC6D-644A-AD7C-8597782500FA}"/>
    <dgm:cxn modelId="{E9D19BC2-08C2-D346-8725-CA97B63E3CF2}" type="presOf" srcId="{0142848C-B5DA-8246-8056-E803F2EE8BBA}" destId="{0913F808-4339-FA42-8C1C-ABC6B11F4DA1}" srcOrd="0" destOrd="1" presId="urn:microsoft.com/office/officeart/2005/8/layout/hProcess4"/>
    <dgm:cxn modelId="{DEA2DCC5-FF5E-0F43-B79D-68E88C0F95CC}" srcId="{6DD8E04E-0CAD-284A-9FB1-4097E5D7B2BD}" destId="{687F7B6C-6509-084D-B7ED-CAA9F8AD599C}" srcOrd="2" destOrd="0" parTransId="{9EAE1455-D2D3-F84E-8DBD-15A8FD4E691C}" sibTransId="{5418FC49-3C82-2147-9640-BA2AC884B879}"/>
    <dgm:cxn modelId="{CAED63C6-C0CC-B044-9553-FF7278F9039C}" srcId="{29108D07-17F8-6741-BBE5-AEF4C20070D7}" destId="{447ACD2D-4360-8449-A0D0-40BCB8B4BF41}" srcOrd="0" destOrd="0" parTransId="{43DB90E7-FCDC-A943-A0EE-03DA629575DE}" sibTransId="{6B8F176E-9FF2-9744-A04E-0EFB963433F2}"/>
    <dgm:cxn modelId="{1D8462CD-2776-7F45-83BF-AB1485333292}" type="presOf" srcId="{36048437-7910-A04C-ABE5-77D0E1C4B425}" destId="{D274369E-64F7-0140-8AA1-D703A0A885F1}" srcOrd="1" destOrd="0" presId="urn:microsoft.com/office/officeart/2005/8/layout/hProcess4"/>
    <dgm:cxn modelId="{46C159D1-0573-FB40-980D-C3C03201D353}" srcId="{29108D07-17F8-6741-BBE5-AEF4C20070D7}" destId="{6DD8E04E-0CAD-284A-9FB1-4097E5D7B2BD}" srcOrd="1" destOrd="0" parTransId="{74BF14B8-A571-7542-B010-68F817098C55}" sibTransId="{330053A5-4C85-8F41-9B4D-54E2219C178B}"/>
    <dgm:cxn modelId="{697C50E4-2F00-474F-B7D2-CFA74F02F26F}" srcId="{6DD8E04E-0CAD-284A-9FB1-4097E5D7B2BD}" destId="{268FDC86-CA4D-6841-B30D-92B635F117E0}" srcOrd="0" destOrd="0" parTransId="{2113ECC9-80C5-B340-9E24-8AF1FC6FE8F6}" sibTransId="{B093EB1F-BA25-1E42-8F75-FA108798BE1F}"/>
    <dgm:cxn modelId="{83220CF0-CE7C-9C42-B336-155146F8E359}" type="presOf" srcId="{268FDC86-CA4D-6841-B30D-92B635F117E0}" destId="{265EF115-B6C5-9542-9E9B-4FA01420F836}" srcOrd="0" destOrd="0" presId="urn:microsoft.com/office/officeart/2005/8/layout/hProcess4"/>
    <dgm:cxn modelId="{5D398BF0-2A0C-5D49-8FCD-0559E358379E}" type="presOf" srcId="{0031E0FB-FF03-0041-A5E3-C49EC39F84E3}" destId="{53F82ED4-DA43-744D-8CC1-EEB7A8ECBB5A}" srcOrd="1" destOrd="0" presId="urn:microsoft.com/office/officeart/2005/8/layout/hProcess4"/>
    <dgm:cxn modelId="{845D0AF4-46AF-D14B-A856-1F33EF915EA1}" srcId="{9369F4F6-40BF-594E-8599-8FB8CB3C733F}" destId="{577D28E0-A494-224B-B62D-DD965B5C945C}" srcOrd="1" destOrd="0" parTransId="{22C17114-6389-B545-BE99-7525F9B3D81A}" sibTransId="{2BF50DF3-44D7-1A4D-A5DB-8360B38A6F1D}"/>
    <dgm:cxn modelId="{C3F856F6-2550-EB42-BA0A-5BB4CE9EB117}" type="presOf" srcId="{DB2A291D-CB34-134A-A252-1E1785AEA830}" destId="{195C5356-4209-B24D-BF2C-C18581FAC7F5}" srcOrd="0" destOrd="2" presId="urn:microsoft.com/office/officeart/2005/8/layout/hProcess4"/>
    <dgm:cxn modelId="{3CFB76F6-8A37-714D-9111-D79685001731}" type="presOf" srcId="{3F1E253D-F44E-2A45-8819-EA1F6CB4F67A}" destId="{0913F808-4339-FA42-8C1C-ABC6B11F4DA1}" srcOrd="0" destOrd="2" presId="urn:microsoft.com/office/officeart/2005/8/layout/hProcess4"/>
    <dgm:cxn modelId="{2C95BB95-D7B0-FF40-B52C-A0E0C928831B}" type="presParOf" srcId="{FE1412A3-D142-1449-957A-CBDB9F3EDB6F}" destId="{0266A70B-BFA9-3145-8683-797A33FB33F7}" srcOrd="0" destOrd="0" presId="urn:microsoft.com/office/officeart/2005/8/layout/hProcess4"/>
    <dgm:cxn modelId="{731B0FAE-68F0-984E-B54E-0E26EED2AD01}" type="presParOf" srcId="{FE1412A3-D142-1449-957A-CBDB9F3EDB6F}" destId="{35C2F8BE-1F2C-4B43-B0B1-E60409AA3A35}" srcOrd="1" destOrd="0" presId="urn:microsoft.com/office/officeart/2005/8/layout/hProcess4"/>
    <dgm:cxn modelId="{8BF9838B-D5AD-C541-AD70-BAE3842DC3F2}" type="presParOf" srcId="{FE1412A3-D142-1449-957A-CBDB9F3EDB6F}" destId="{8BEE8104-7B1A-6646-99B1-3F9774F4A5F5}" srcOrd="2" destOrd="0" presId="urn:microsoft.com/office/officeart/2005/8/layout/hProcess4"/>
    <dgm:cxn modelId="{F5F02EA7-62AE-4A42-944E-91A6C0888AAF}" type="presParOf" srcId="{8BEE8104-7B1A-6646-99B1-3F9774F4A5F5}" destId="{51098E4D-1C1F-EB46-A792-EE424AB81794}" srcOrd="0" destOrd="0" presId="urn:microsoft.com/office/officeart/2005/8/layout/hProcess4"/>
    <dgm:cxn modelId="{8A152D06-35BB-7848-8E74-48DFF28DD8ED}" type="presParOf" srcId="{51098E4D-1C1F-EB46-A792-EE424AB81794}" destId="{44A5304E-0E6E-9947-8D02-855EFC3226CD}" srcOrd="0" destOrd="0" presId="urn:microsoft.com/office/officeart/2005/8/layout/hProcess4"/>
    <dgm:cxn modelId="{CE6A5544-7A14-9240-8AD5-CC3BC828C8F9}" type="presParOf" srcId="{51098E4D-1C1F-EB46-A792-EE424AB81794}" destId="{0913F808-4339-FA42-8C1C-ABC6B11F4DA1}" srcOrd="1" destOrd="0" presId="urn:microsoft.com/office/officeart/2005/8/layout/hProcess4"/>
    <dgm:cxn modelId="{9CAB8517-CBEB-A244-84C2-1EC5E9F418D7}" type="presParOf" srcId="{51098E4D-1C1F-EB46-A792-EE424AB81794}" destId="{53F82ED4-DA43-744D-8CC1-EEB7A8ECBB5A}" srcOrd="2" destOrd="0" presId="urn:microsoft.com/office/officeart/2005/8/layout/hProcess4"/>
    <dgm:cxn modelId="{47D3D634-0E1A-114E-BDF2-C782E36478BE}" type="presParOf" srcId="{51098E4D-1C1F-EB46-A792-EE424AB81794}" destId="{6223AECE-C80E-B14B-911E-C16CF9010F14}" srcOrd="3" destOrd="0" presId="urn:microsoft.com/office/officeart/2005/8/layout/hProcess4"/>
    <dgm:cxn modelId="{C1404F84-E300-624A-BE30-2B822D12576D}" type="presParOf" srcId="{51098E4D-1C1F-EB46-A792-EE424AB81794}" destId="{BB582DB5-4FA5-0244-9D73-91BB7788926E}" srcOrd="4" destOrd="0" presId="urn:microsoft.com/office/officeart/2005/8/layout/hProcess4"/>
    <dgm:cxn modelId="{D6594DF8-AA10-DF46-B41E-2096C9E84888}" type="presParOf" srcId="{8BEE8104-7B1A-6646-99B1-3F9774F4A5F5}" destId="{0064984B-CA0D-F748-B24B-20E4412C738A}" srcOrd="1" destOrd="0" presId="urn:microsoft.com/office/officeart/2005/8/layout/hProcess4"/>
    <dgm:cxn modelId="{442EBD33-7435-5946-ABF2-E8E99BCD53C8}" type="presParOf" srcId="{8BEE8104-7B1A-6646-99B1-3F9774F4A5F5}" destId="{485F6DE2-5466-0847-93F7-0BC7AFE70E80}" srcOrd="2" destOrd="0" presId="urn:microsoft.com/office/officeart/2005/8/layout/hProcess4"/>
    <dgm:cxn modelId="{9C99E511-DC3D-0A41-B0FA-41C44E5C86B5}" type="presParOf" srcId="{485F6DE2-5466-0847-93F7-0BC7AFE70E80}" destId="{ECCF6D86-A796-2D47-BBF2-7D2F48208E35}" srcOrd="0" destOrd="0" presId="urn:microsoft.com/office/officeart/2005/8/layout/hProcess4"/>
    <dgm:cxn modelId="{73900B76-EDE0-F04D-A703-3361A317476F}" type="presParOf" srcId="{485F6DE2-5466-0847-93F7-0BC7AFE70E80}" destId="{265EF115-B6C5-9542-9E9B-4FA01420F836}" srcOrd="1" destOrd="0" presId="urn:microsoft.com/office/officeart/2005/8/layout/hProcess4"/>
    <dgm:cxn modelId="{39678AC8-0F8A-DF47-9DFD-33819767EDE0}" type="presParOf" srcId="{485F6DE2-5466-0847-93F7-0BC7AFE70E80}" destId="{3CD0F272-B8DF-E94E-B0D2-B344855813AE}" srcOrd="2" destOrd="0" presId="urn:microsoft.com/office/officeart/2005/8/layout/hProcess4"/>
    <dgm:cxn modelId="{3C7DC4BA-C5C8-BE45-8B17-DE7B7E81BCDB}" type="presParOf" srcId="{485F6DE2-5466-0847-93F7-0BC7AFE70E80}" destId="{F3EFB4FB-63E3-304D-8166-DFD10C20B5FB}" srcOrd="3" destOrd="0" presId="urn:microsoft.com/office/officeart/2005/8/layout/hProcess4"/>
    <dgm:cxn modelId="{7538BD36-BC56-CC40-A93A-EF4A25BC1D2A}" type="presParOf" srcId="{485F6DE2-5466-0847-93F7-0BC7AFE70E80}" destId="{9A9B2C5C-E563-4D4C-A628-B12444737185}" srcOrd="4" destOrd="0" presId="urn:microsoft.com/office/officeart/2005/8/layout/hProcess4"/>
    <dgm:cxn modelId="{17E9F47C-03C3-A945-A7F9-AA0A53741187}" type="presParOf" srcId="{8BEE8104-7B1A-6646-99B1-3F9774F4A5F5}" destId="{158D8805-592D-1D48-8041-DBE4AF006F5F}" srcOrd="3" destOrd="0" presId="urn:microsoft.com/office/officeart/2005/8/layout/hProcess4"/>
    <dgm:cxn modelId="{0CCF3554-2908-8048-89AD-4E3FCA2AB4B9}" type="presParOf" srcId="{8BEE8104-7B1A-6646-99B1-3F9774F4A5F5}" destId="{0995F10B-AAB3-E943-9630-27D2FADD9852}" srcOrd="4" destOrd="0" presId="urn:microsoft.com/office/officeart/2005/8/layout/hProcess4"/>
    <dgm:cxn modelId="{9B07441C-A298-724C-B500-ECD65A9641FB}" type="presParOf" srcId="{0995F10B-AAB3-E943-9630-27D2FADD9852}" destId="{183D29F6-1356-8D48-930E-F1C8E7681351}" srcOrd="0" destOrd="0" presId="urn:microsoft.com/office/officeart/2005/8/layout/hProcess4"/>
    <dgm:cxn modelId="{74013A93-A207-1A44-AAA3-C465F335BFA2}" type="presParOf" srcId="{0995F10B-AAB3-E943-9630-27D2FADD9852}" destId="{195C5356-4209-B24D-BF2C-C18581FAC7F5}" srcOrd="1" destOrd="0" presId="urn:microsoft.com/office/officeart/2005/8/layout/hProcess4"/>
    <dgm:cxn modelId="{1FA24962-C389-AE48-BD24-656BDD40C028}" type="presParOf" srcId="{0995F10B-AAB3-E943-9630-27D2FADD9852}" destId="{D274369E-64F7-0140-8AA1-D703A0A885F1}" srcOrd="2" destOrd="0" presId="urn:microsoft.com/office/officeart/2005/8/layout/hProcess4"/>
    <dgm:cxn modelId="{3C35F9DB-70CF-A341-9334-4081143AA4C9}" type="presParOf" srcId="{0995F10B-AAB3-E943-9630-27D2FADD9852}" destId="{97619E33-81C2-7B46-9AAC-0D5A706BAF0A}" srcOrd="3" destOrd="0" presId="urn:microsoft.com/office/officeart/2005/8/layout/hProcess4"/>
    <dgm:cxn modelId="{032D86CF-2716-B44F-849E-C8E059C08B1A}" type="presParOf" srcId="{0995F10B-AAB3-E943-9630-27D2FADD9852}" destId="{63E73793-C09B-034C-B377-15E466E0C8C8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1E19242-CF8A-3445-8B83-2F65B3E1D36D}" type="doc">
      <dgm:prSet loTypeId="urn:microsoft.com/office/officeart/2005/8/layout/b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BF9FAA-CDC9-A44A-B40F-06142F154B6A}">
      <dgm:prSet phldrT="[Текст]"/>
      <dgm:spPr/>
      <dgm:t>
        <a:bodyPr/>
        <a:lstStyle/>
        <a:p>
          <a:r>
            <a:rPr lang="ru-RU" dirty="0"/>
            <a:t>Время реализации</a:t>
          </a:r>
        </a:p>
      </dgm:t>
    </dgm:pt>
    <dgm:pt modelId="{8DD54842-3EF1-B641-B6D8-CB8DA4F65249}" type="parTrans" cxnId="{C8A74A92-0782-E24C-8BE7-4B22907A57FE}">
      <dgm:prSet/>
      <dgm:spPr/>
      <dgm:t>
        <a:bodyPr/>
        <a:lstStyle/>
        <a:p>
          <a:endParaRPr lang="ru-RU"/>
        </a:p>
      </dgm:t>
    </dgm:pt>
    <dgm:pt modelId="{E694FFDF-D418-A54C-867F-C2124CB4375A}" type="sibTrans" cxnId="{C8A74A92-0782-E24C-8BE7-4B22907A57FE}">
      <dgm:prSet/>
      <dgm:spPr/>
      <dgm:t>
        <a:bodyPr/>
        <a:lstStyle/>
        <a:p>
          <a:endParaRPr lang="ru-RU"/>
        </a:p>
      </dgm:t>
    </dgm:pt>
    <dgm:pt modelId="{D97385EA-2329-F144-B710-6C850848CE9C}">
      <dgm:prSet phldrT="[Текст]"/>
      <dgm:spPr/>
      <dgm:t>
        <a:bodyPr/>
        <a:lstStyle/>
        <a:p>
          <a:r>
            <a:rPr lang="ru-RU" dirty="0"/>
            <a:t>Обязательно или по выбору</a:t>
          </a:r>
        </a:p>
      </dgm:t>
    </dgm:pt>
    <dgm:pt modelId="{C8A3B35D-1077-1C43-8E37-22CB55F435FF}" type="parTrans" cxnId="{D7E9A53E-A264-174F-AAA2-50495DA08901}">
      <dgm:prSet/>
      <dgm:spPr/>
      <dgm:t>
        <a:bodyPr/>
        <a:lstStyle/>
        <a:p>
          <a:endParaRPr lang="ru-RU"/>
        </a:p>
      </dgm:t>
    </dgm:pt>
    <dgm:pt modelId="{C7662D99-0E3A-A640-B9B7-9AF977A49430}" type="sibTrans" cxnId="{D7E9A53E-A264-174F-AAA2-50495DA08901}">
      <dgm:prSet/>
      <dgm:spPr/>
      <dgm:t>
        <a:bodyPr/>
        <a:lstStyle/>
        <a:p>
          <a:endParaRPr lang="ru-RU"/>
        </a:p>
      </dgm:t>
    </dgm:pt>
    <dgm:pt modelId="{F1508537-495D-8B4E-A627-7A1833689FAC}">
      <dgm:prSet phldrT="[Текст]"/>
      <dgm:spPr/>
      <dgm:t>
        <a:bodyPr/>
        <a:lstStyle/>
        <a:p>
          <a:r>
            <a:rPr lang="ru-RU" dirty="0"/>
            <a:t>Жанр работ</a:t>
          </a:r>
        </a:p>
      </dgm:t>
    </dgm:pt>
    <dgm:pt modelId="{13907C79-BA59-1B4E-9084-A495735A3FE6}" type="parTrans" cxnId="{0FC48AD0-D185-E149-BF91-E0FB8F9B1D74}">
      <dgm:prSet/>
      <dgm:spPr/>
      <dgm:t>
        <a:bodyPr/>
        <a:lstStyle/>
        <a:p>
          <a:endParaRPr lang="ru-RU"/>
        </a:p>
      </dgm:t>
    </dgm:pt>
    <dgm:pt modelId="{047BB2E9-B71F-6A4A-A4C3-0991B68F11DC}" type="sibTrans" cxnId="{0FC48AD0-D185-E149-BF91-E0FB8F9B1D74}">
      <dgm:prSet/>
      <dgm:spPr/>
      <dgm:t>
        <a:bodyPr/>
        <a:lstStyle/>
        <a:p>
          <a:endParaRPr lang="ru-RU"/>
        </a:p>
      </dgm:t>
    </dgm:pt>
    <dgm:pt modelId="{A920AF7C-FF16-9540-A78F-A3282CC6980B}">
      <dgm:prSet phldrT="[Текст]"/>
      <dgm:spPr/>
      <dgm:t>
        <a:bodyPr/>
        <a:lstStyle/>
        <a:p>
          <a:r>
            <a:rPr lang="ru-RU" dirty="0"/>
            <a:t>Тематическое содержание</a:t>
          </a:r>
        </a:p>
      </dgm:t>
    </dgm:pt>
    <dgm:pt modelId="{8B4FC4B1-B765-7740-8860-9F714E148166}" type="parTrans" cxnId="{AA8E4C74-BFD4-F643-8BD1-467D0426CB29}">
      <dgm:prSet/>
      <dgm:spPr/>
      <dgm:t>
        <a:bodyPr/>
        <a:lstStyle/>
        <a:p>
          <a:endParaRPr lang="ru-RU"/>
        </a:p>
      </dgm:t>
    </dgm:pt>
    <dgm:pt modelId="{ACACA3E2-2F52-2C4B-8913-A8790D41104F}" type="sibTrans" cxnId="{AA8E4C74-BFD4-F643-8BD1-467D0426CB29}">
      <dgm:prSet/>
      <dgm:spPr/>
      <dgm:t>
        <a:bodyPr/>
        <a:lstStyle/>
        <a:p>
          <a:endParaRPr lang="ru-RU"/>
        </a:p>
      </dgm:t>
    </dgm:pt>
    <dgm:pt modelId="{D619BAF8-CE54-084E-AD4D-9608AE6C4D51}">
      <dgm:prSet phldrT="[Текст]"/>
      <dgm:spPr/>
      <dgm:t>
        <a:bodyPr/>
        <a:lstStyle/>
        <a:p>
          <a:r>
            <a:rPr lang="ru-RU" dirty="0"/>
            <a:t>Формат сопровождения (руководства)</a:t>
          </a:r>
        </a:p>
      </dgm:t>
    </dgm:pt>
    <dgm:pt modelId="{875CBDFD-28A3-0242-BD0E-6C2479EFDAAA}" type="parTrans" cxnId="{174D482D-0F07-8F4C-B70A-286C715BA9D4}">
      <dgm:prSet/>
      <dgm:spPr/>
      <dgm:t>
        <a:bodyPr/>
        <a:lstStyle/>
        <a:p>
          <a:endParaRPr lang="ru-RU"/>
        </a:p>
      </dgm:t>
    </dgm:pt>
    <dgm:pt modelId="{198218D1-773F-2F43-B15C-5A228AF6E886}" type="sibTrans" cxnId="{174D482D-0F07-8F4C-B70A-286C715BA9D4}">
      <dgm:prSet/>
      <dgm:spPr/>
      <dgm:t>
        <a:bodyPr/>
        <a:lstStyle/>
        <a:p>
          <a:endParaRPr lang="ru-RU"/>
        </a:p>
      </dgm:t>
    </dgm:pt>
    <dgm:pt modelId="{C444714F-5134-B341-88E9-532277839F4C}">
      <dgm:prSet phldrT="[Текст]"/>
      <dgm:spPr/>
      <dgm:t>
        <a:bodyPr/>
        <a:lstStyle/>
        <a:p>
          <a:r>
            <a:rPr lang="ru-RU" dirty="0"/>
            <a:t>Формат реализации (индивидуально или в группе)</a:t>
          </a:r>
        </a:p>
      </dgm:t>
    </dgm:pt>
    <dgm:pt modelId="{A0340AEB-673A-A24C-9D6A-4B55F36519D2}" type="parTrans" cxnId="{CC58D9C9-B0F4-3842-B060-11690A12371C}">
      <dgm:prSet/>
      <dgm:spPr/>
      <dgm:t>
        <a:bodyPr/>
        <a:lstStyle/>
        <a:p>
          <a:endParaRPr lang="ru-RU"/>
        </a:p>
      </dgm:t>
    </dgm:pt>
    <dgm:pt modelId="{02052AD4-E010-284F-A39E-F3AC46361333}" type="sibTrans" cxnId="{CC58D9C9-B0F4-3842-B060-11690A12371C}">
      <dgm:prSet/>
      <dgm:spPr/>
      <dgm:t>
        <a:bodyPr/>
        <a:lstStyle/>
        <a:p>
          <a:endParaRPr lang="ru-RU"/>
        </a:p>
      </dgm:t>
    </dgm:pt>
    <dgm:pt modelId="{748D4815-87BE-0444-9843-F9DD9B383C3B}">
      <dgm:prSet phldrT="[Текст]"/>
      <dgm:spPr/>
      <dgm:t>
        <a:bodyPr/>
        <a:lstStyle/>
        <a:p>
          <a:r>
            <a:rPr lang="ru-RU" dirty="0"/>
            <a:t>Формат итогового результата</a:t>
          </a:r>
        </a:p>
      </dgm:t>
    </dgm:pt>
    <dgm:pt modelId="{0487743B-B31A-AD44-B526-5EC236675E7E}" type="parTrans" cxnId="{098E462C-0EDF-FA4A-B365-267ECD35C266}">
      <dgm:prSet/>
      <dgm:spPr/>
      <dgm:t>
        <a:bodyPr/>
        <a:lstStyle/>
        <a:p>
          <a:endParaRPr lang="ru-RU"/>
        </a:p>
      </dgm:t>
    </dgm:pt>
    <dgm:pt modelId="{7F1DBC14-DBEE-D749-9166-4C82338E00F0}" type="sibTrans" cxnId="{098E462C-0EDF-FA4A-B365-267ECD35C266}">
      <dgm:prSet/>
      <dgm:spPr/>
      <dgm:t>
        <a:bodyPr/>
        <a:lstStyle/>
        <a:p>
          <a:endParaRPr lang="ru-RU"/>
        </a:p>
      </dgm:t>
    </dgm:pt>
    <dgm:pt modelId="{29E0E200-4496-4F4F-B283-AB684340A02F}">
      <dgm:prSet phldrT="[Текст]"/>
      <dgm:spPr/>
      <dgm:t>
        <a:bodyPr/>
        <a:lstStyle/>
        <a:p>
          <a:r>
            <a:rPr lang="ru-RU" dirty="0"/>
            <a:t>Формат представления</a:t>
          </a:r>
        </a:p>
      </dgm:t>
    </dgm:pt>
    <dgm:pt modelId="{AA57DDD6-ED9D-9E4A-8B34-8EB3FC49FC2D}" type="parTrans" cxnId="{5594CB12-5B4A-3245-B1C0-D1DC3EA3C2F1}">
      <dgm:prSet/>
      <dgm:spPr/>
      <dgm:t>
        <a:bodyPr/>
        <a:lstStyle/>
        <a:p>
          <a:endParaRPr lang="ru-RU"/>
        </a:p>
      </dgm:t>
    </dgm:pt>
    <dgm:pt modelId="{70BFD79E-F543-A14E-8DC8-AD49074B23B4}" type="sibTrans" cxnId="{5594CB12-5B4A-3245-B1C0-D1DC3EA3C2F1}">
      <dgm:prSet/>
      <dgm:spPr/>
      <dgm:t>
        <a:bodyPr/>
        <a:lstStyle/>
        <a:p>
          <a:endParaRPr lang="ru-RU"/>
        </a:p>
      </dgm:t>
    </dgm:pt>
    <dgm:pt modelId="{6E6F3358-9ADF-C94B-9C86-6403D0861BB9}">
      <dgm:prSet phldrT="[Текст]"/>
      <dgm:spPr/>
      <dgm:t>
        <a:bodyPr/>
        <a:lstStyle/>
        <a:p>
          <a:r>
            <a:rPr lang="ru-RU" dirty="0"/>
            <a:t>Формат </a:t>
          </a:r>
          <a:r>
            <a:rPr lang="ru-RU" dirty="0" err="1"/>
            <a:t>экспртизы</a:t>
          </a:r>
          <a:endParaRPr lang="ru-RU" dirty="0"/>
        </a:p>
      </dgm:t>
    </dgm:pt>
    <dgm:pt modelId="{618B7F6E-B0B3-7042-81DA-F3A01A535468}" type="parTrans" cxnId="{6E48EB08-B299-7848-9DF0-89645BDF9D3C}">
      <dgm:prSet/>
      <dgm:spPr/>
      <dgm:t>
        <a:bodyPr/>
        <a:lstStyle/>
        <a:p>
          <a:endParaRPr lang="ru-RU"/>
        </a:p>
      </dgm:t>
    </dgm:pt>
    <dgm:pt modelId="{80927F30-FBF3-8448-8848-D5384C9C331F}" type="sibTrans" cxnId="{6E48EB08-B299-7848-9DF0-89645BDF9D3C}">
      <dgm:prSet/>
      <dgm:spPr/>
      <dgm:t>
        <a:bodyPr/>
        <a:lstStyle/>
        <a:p>
          <a:endParaRPr lang="ru-RU"/>
        </a:p>
      </dgm:t>
    </dgm:pt>
    <dgm:pt modelId="{06084F55-562D-2D44-AEF3-3949D5CFB573}" type="pres">
      <dgm:prSet presAssocID="{F1E19242-CF8A-3445-8B83-2F65B3E1D36D}" presName="Name0" presStyleCnt="0">
        <dgm:presLayoutVars>
          <dgm:dir/>
          <dgm:resizeHandles/>
        </dgm:presLayoutVars>
      </dgm:prSet>
      <dgm:spPr/>
    </dgm:pt>
    <dgm:pt modelId="{CAFE091C-C266-0D4D-8DB1-961862BD1D20}" type="pres">
      <dgm:prSet presAssocID="{35BF9FAA-CDC9-A44A-B40F-06142F154B6A}" presName="compNode" presStyleCnt="0"/>
      <dgm:spPr/>
    </dgm:pt>
    <dgm:pt modelId="{B87D728C-3514-EE45-B4CC-AF16BAD13A98}" type="pres">
      <dgm:prSet presAssocID="{35BF9FAA-CDC9-A44A-B40F-06142F154B6A}" presName="dummyConnPt" presStyleCnt="0"/>
      <dgm:spPr/>
    </dgm:pt>
    <dgm:pt modelId="{B07554A7-DF43-BD47-9FBB-506C5BF16A32}" type="pres">
      <dgm:prSet presAssocID="{35BF9FAA-CDC9-A44A-B40F-06142F154B6A}" presName="node" presStyleLbl="node1" presStyleIdx="0" presStyleCnt="9">
        <dgm:presLayoutVars>
          <dgm:bulletEnabled val="1"/>
        </dgm:presLayoutVars>
      </dgm:prSet>
      <dgm:spPr/>
    </dgm:pt>
    <dgm:pt modelId="{AE455AE2-8A3F-E84F-83A3-6D1A44640F8B}" type="pres">
      <dgm:prSet presAssocID="{E694FFDF-D418-A54C-867F-C2124CB4375A}" presName="sibTrans" presStyleLbl="bgSibTrans2D1" presStyleIdx="0" presStyleCnt="8"/>
      <dgm:spPr/>
    </dgm:pt>
    <dgm:pt modelId="{388EAF68-2B0E-A140-84D3-466DB94E1478}" type="pres">
      <dgm:prSet presAssocID="{D97385EA-2329-F144-B710-6C850848CE9C}" presName="compNode" presStyleCnt="0"/>
      <dgm:spPr/>
    </dgm:pt>
    <dgm:pt modelId="{A35B872F-6AB7-8D4E-84EE-D14E13F0CB9C}" type="pres">
      <dgm:prSet presAssocID="{D97385EA-2329-F144-B710-6C850848CE9C}" presName="dummyConnPt" presStyleCnt="0"/>
      <dgm:spPr/>
    </dgm:pt>
    <dgm:pt modelId="{0E1AEE9F-DCFF-FB49-93AE-2A7392E7731F}" type="pres">
      <dgm:prSet presAssocID="{D97385EA-2329-F144-B710-6C850848CE9C}" presName="node" presStyleLbl="node1" presStyleIdx="1" presStyleCnt="9">
        <dgm:presLayoutVars>
          <dgm:bulletEnabled val="1"/>
        </dgm:presLayoutVars>
      </dgm:prSet>
      <dgm:spPr/>
    </dgm:pt>
    <dgm:pt modelId="{D7273BE0-55C1-D245-B2BD-51713AB86ADB}" type="pres">
      <dgm:prSet presAssocID="{C7662D99-0E3A-A640-B9B7-9AF977A49430}" presName="sibTrans" presStyleLbl="bgSibTrans2D1" presStyleIdx="1" presStyleCnt="8"/>
      <dgm:spPr/>
    </dgm:pt>
    <dgm:pt modelId="{E87FCC9E-58AE-6241-8013-14E04B69311D}" type="pres">
      <dgm:prSet presAssocID="{F1508537-495D-8B4E-A627-7A1833689FAC}" presName="compNode" presStyleCnt="0"/>
      <dgm:spPr/>
    </dgm:pt>
    <dgm:pt modelId="{6C09D557-AD49-884C-AC9F-A03E65955C1F}" type="pres">
      <dgm:prSet presAssocID="{F1508537-495D-8B4E-A627-7A1833689FAC}" presName="dummyConnPt" presStyleCnt="0"/>
      <dgm:spPr/>
    </dgm:pt>
    <dgm:pt modelId="{97C63345-FA6E-4E42-A02D-68D542035A1E}" type="pres">
      <dgm:prSet presAssocID="{F1508537-495D-8B4E-A627-7A1833689FAC}" presName="node" presStyleLbl="node1" presStyleIdx="2" presStyleCnt="9">
        <dgm:presLayoutVars>
          <dgm:bulletEnabled val="1"/>
        </dgm:presLayoutVars>
      </dgm:prSet>
      <dgm:spPr/>
    </dgm:pt>
    <dgm:pt modelId="{B75E760B-45DD-B54D-A339-1A0EA791B373}" type="pres">
      <dgm:prSet presAssocID="{047BB2E9-B71F-6A4A-A4C3-0991B68F11DC}" presName="sibTrans" presStyleLbl="bgSibTrans2D1" presStyleIdx="2" presStyleCnt="8"/>
      <dgm:spPr/>
    </dgm:pt>
    <dgm:pt modelId="{EB247978-5C84-6A43-8C19-6F0701358983}" type="pres">
      <dgm:prSet presAssocID="{A920AF7C-FF16-9540-A78F-A3282CC6980B}" presName="compNode" presStyleCnt="0"/>
      <dgm:spPr/>
    </dgm:pt>
    <dgm:pt modelId="{BB678DE9-B415-3E47-B116-3A8AEA92551D}" type="pres">
      <dgm:prSet presAssocID="{A920AF7C-FF16-9540-A78F-A3282CC6980B}" presName="dummyConnPt" presStyleCnt="0"/>
      <dgm:spPr/>
    </dgm:pt>
    <dgm:pt modelId="{1B30FDDE-DCD0-D844-9FEC-720AF7468B67}" type="pres">
      <dgm:prSet presAssocID="{A920AF7C-FF16-9540-A78F-A3282CC6980B}" presName="node" presStyleLbl="node1" presStyleIdx="3" presStyleCnt="9">
        <dgm:presLayoutVars>
          <dgm:bulletEnabled val="1"/>
        </dgm:presLayoutVars>
      </dgm:prSet>
      <dgm:spPr/>
    </dgm:pt>
    <dgm:pt modelId="{C0E14D88-5725-434C-BA48-D67DDCF338D7}" type="pres">
      <dgm:prSet presAssocID="{ACACA3E2-2F52-2C4B-8913-A8790D41104F}" presName="sibTrans" presStyleLbl="bgSibTrans2D1" presStyleIdx="3" presStyleCnt="8"/>
      <dgm:spPr/>
    </dgm:pt>
    <dgm:pt modelId="{6EF67571-3ECD-884F-9C84-A926A4578D40}" type="pres">
      <dgm:prSet presAssocID="{D619BAF8-CE54-084E-AD4D-9608AE6C4D51}" presName="compNode" presStyleCnt="0"/>
      <dgm:spPr/>
    </dgm:pt>
    <dgm:pt modelId="{BFA11E76-5B0A-3248-AECD-733EC291FE51}" type="pres">
      <dgm:prSet presAssocID="{D619BAF8-CE54-084E-AD4D-9608AE6C4D51}" presName="dummyConnPt" presStyleCnt="0"/>
      <dgm:spPr/>
    </dgm:pt>
    <dgm:pt modelId="{F8A8A072-46C2-8A4B-B7DC-648261D107A0}" type="pres">
      <dgm:prSet presAssocID="{D619BAF8-CE54-084E-AD4D-9608AE6C4D51}" presName="node" presStyleLbl="node1" presStyleIdx="4" presStyleCnt="9">
        <dgm:presLayoutVars>
          <dgm:bulletEnabled val="1"/>
        </dgm:presLayoutVars>
      </dgm:prSet>
      <dgm:spPr/>
    </dgm:pt>
    <dgm:pt modelId="{5E3388C5-757E-7C44-B3CF-DB88C3A77EE7}" type="pres">
      <dgm:prSet presAssocID="{198218D1-773F-2F43-B15C-5A228AF6E886}" presName="sibTrans" presStyleLbl="bgSibTrans2D1" presStyleIdx="4" presStyleCnt="8"/>
      <dgm:spPr/>
    </dgm:pt>
    <dgm:pt modelId="{143314F0-73A4-E848-B8DD-AB34F90FE186}" type="pres">
      <dgm:prSet presAssocID="{C444714F-5134-B341-88E9-532277839F4C}" presName="compNode" presStyleCnt="0"/>
      <dgm:spPr/>
    </dgm:pt>
    <dgm:pt modelId="{1E6405FE-B542-7B42-A7DA-1FFE5EAB0964}" type="pres">
      <dgm:prSet presAssocID="{C444714F-5134-B341-88E9-532277839F4C}" presName="dummyConnPt" presStyleCnt="0"/>
      <dgm:spPr/>
    </dgm:pt>
    <dgm:pt modelId="{C8D977C2-CEDA-5446-B2DD-BC808843303F}" type="pres">
      <dgm:prSet presAssocID="{C444714F-5134-B341-88E9-532277839F4C}" presName="node" presStyleLbl="node1" presStyleIdx="5" presStyleCnt="9">
        <dgm:presLayoutVars>
          <dgm:bulletEnabled val="1"/>
        </dgm:presLayoutVars>
      </dgm:prSet>
      <dgm:spPr/>
    </dgm:pt>
    <dgm:pt modelId="{17A44265-24D3-4F47-AF54-E83B926B85B3}" type="pres">
      <dgm:prSet presAssocID="{02052AD4-E010-284F-A39E-F3AC46361333}" presName="sibTrans" presStyleLbl="bgSibTrans2D1" presStyleIdx="5" presStyleCnt="8"/>
      <dgm:spPr/>
    </dgm:pt>
    <dgm:pt modelId="{43F25E09-8938-FF46-A7EE-1F30D3E871AB}" type="pres">
      <dgm:prSet presAssocID="{748D4815-87BE-0444-9843-F9DD9B383C3B}" presName="compNode" presStyleCnt="0"/>
      <dgm:spPr/>
    </dgm:pt>
    <dgm:pt modelId="{B2BF0552-DD65-DA46-8E73-D3B15D90F49F}" type="pres">
      <dgm:prSet presAssocID="{748D4815-87BE-0444-9843-F9DD9B383C3B}" presName="dummyConnPt" presStyleCnt="0"/>
      <dgm:spPr/>
    </dgm:pt>
    <dgm:pt modelId="{8573A560-BD3D-A845-A9AC-97B903EEFB7F}" type="pres">
      <dgm:prSet presAssocID="{748D4815-87BE-0444-9843-F9DD9B383C3B}" presName="node" presStyleLbl="node1" presStyleIdx="6" presStyleCnt="9">
        <dgm:presLayoutVars>
          <dgm:bulletEnabled val="1"/>
        </dgm:presLayoutVars>
      </dgm:prSet>
      <dgm:spPr/>
    </dgm:pt>
    <dgm:pt modelId="{D971023D-A78F-9944-B8E3-75C76426CACD}" type="pres">
      <dgm:prSet presAssocID="{7F1DBC14-DBEE-D749-9166-4C82338E00F0}" presName="sibTrans" presStyleLbl="bgSibTrans2D1" presStyleIdx="6" presStyleCnt="8"/>
      <dgm:spPr/>
    </dgm:pt>
    <dgm:pt modelId="{AB65FB93-0783-9042-8578-B10155FFF4BB}" type="pres">
      <dgm:prSet presAssocID="{29E0E200-4496-4F4F-B283-AB684340A02F}" presName="compNode" presStyleCnt="0"/>
      <dgm:spPr/>
    </dgm:pt>
    <dgm:pt modelId="{515BE43F-BD34-F64F-85A0-A94DD3E18975}" type="pres">
      <dgm:prSet presAssocID="{29E0E200-4496-4F4F-B283-AB684340A02F}" presName="dummyConnPt" presStyleCnt="0"/>
      <dgm:spPr/>
    </dgm:pt>
    <dgm:pt modelId="{35DB490D-122B-4C42-ACCF-FA76A44706CA}" type="pres">
      <dgm:prSet presAssocID="{29E0E200-4496-4F4F-B283-AB684340A02F}" presName="node" presStyleLbl="node1" presStyleIdx="7" presStyleCnt="9">
        <dgm:presLayoutVars>
          <dgm:bulletEnabled val="1"/>
        </dgm:presLayoutVars>
      </dgm:prSet>
      <dgm:spPr/>
    </dgm:pt>
    <dgm:pt modelId="{0123A22B-482D-1142-AE0B-2D4B6BC85306}" type="pres">
      <dgm:prSet presAssocID="{70BFD79E-F543-A14E-8DC8-AD49074B23B4}" presName="sibTrans" presStyleLbl="bgSibTrans2D1" presStyleIdx="7" presStyleCnt="8"/>
      <dgm:spPr/>
    </dgm:pt>
    <dgm:pt modelId="{08A102BD-7920-2E47-B953-B1D87C1C7327}" type="pres">
      <dgm:prSet presAssocID="{6E6F3358-9ADF-C94B-9C86-6403D0861BB9}" presName="compNode" presStyleCnt="0"/>
      <dgm:spPr/>
    </dgm:pt>
    <dgm:pt modelId="{04FB884A-C0F3-7046-AA90-98403C4290E5}" type="pres">
      <dgm:prSet presAssocID="{6E6F3358-9ADF-C94B-9C86-6403D0861BB9}" presName="dummyConnPt" presStyleCnt="0"/>
      <dgm:spPr/>
    </dgm:pt>
    <dgm:pt modelId="{5801B092-1283-9B42-826A-0EEDE5B91E4D}" type="pres">
      <dgm:prSet presAssocID="{6E6F3358-9ADF-C94B-9C86-6403D0861BB9}" presName="node" presStyleLbl="node1" presStyleIdx="8" presStyleCnt="9">
        <dgm:presLayoutVars>
          <dgm:bulletEnabled val="1"/>
        </dgm:presLayoutVars>
      </dgm:prSet>
      <dgm:spPr/>
    </dgm:pt>
  </dgm:ptLst>
  <dgm:cxnLst>
    <dgm:cxn modelId="{5AC1CA07-F47E-D04B-A764-9DEBD3D75248}" type="presOf" srcId="{748D4815-87BE-0444-9843-F9DD9B383C3B}" destId="{8573A560-BD3D-A845-A9AC-97B903EEFB7F}" srcOrd="0" destOrd="0" presId="urn:microsoft.com/office/officeart/2005/8/layout/bProcess4"/>
    <dgm:cxn modelId="{6E48EB08-B299-7848-9DF0-89645BDF9D3C}" srcId="{F1E19242-CF8A-3445-8B83-2F65B3E1D36D}" destId="{6E6F3358-9ADF-C94B-9C86-6403D0861BB9}" srcOrd="8" destOrd="0" parTransId="{618B7F6E-B0B3-7042-81DA-F3A01A535468}" sibTransId="{80927F30-FBF3-8448-8848-D5384C9C331F}"/>
    <dgm:cxn modelId="{5594CB12-5B4A-3245-B1C0-D1DC3EA3C2F1}" srcId="{F1E19242-CF8A-3445-8B83-2F65B3E1D36D}" destId="{29E0E200-4496-4F4F-B283-AB684340A02F}" srcOrd="7" destOrd="0" parTransId="{AA57DDD6-ED9D-9E4A-8B34-8EB3FC49FC2D}" sibTransId="{70BFD79E-F543-A14E-8DC8-AD49074B23B4}"/>
    <dgm:cxn modelId="{8EBB9A16-B010-C54E-90B6-FE253B0AD333}" type="presOf" srcId="{E694FFDF-D418-A54C-867F-C2124CB4375A}" destId="{AE455AE2-8A3F-E84F-83A3-6D1A44640F8B}" srcOrd="0" destOrd="0" presId="urn:microsoft.com/office/officeart/2005/8/layout/bProcess4"/>
    <dgm:cxn modelId="{123F121D-3690-9D41-929E-3164BF12FE63}" type="presOf" srcId="{F1508537-495D-8B4E-A627-7A1833689FAC}" destId="{97C63345-FA6E-4E42-A02D-68D542035A1E}" srcOrd="0" destOrd="0" presId="urn:microsoft.com/office/officeart/2005/8/layout/bProcess4"/>
    <dgm:cxn modelId="{098E462C-0EDF-FA4A-B365-267ECD35C266}" srcId="{F1E19242-CF8A-3445-8B83-2F65B3E1D36D}" destId="{748D4815-87BE-0444-9843-F9DD9B383C3B}" srcOrd="6" destOrd="0" parTransId="{0487743B-B31A-AD44-B526-5EC236675E7E}" sibTransId="{7F1DBC14-DBEE-D749-9166-4C82338E00F0}"/>
    <dgm:cxn modelId="{174D482D-0F07-8F4C-B70A-286C715BA9D4}" srcId="{F1E19242-CF8A-3445-8B83-2F65B3E1D36D}" destId="{D619BAF8-CE54-084E-AD4D-9608AE6C4D51}" srcOrd="4" destOrd="0" parTransId="{875CBDFD-28A3-0242-BD0E-6C2479EFDAAA}" sibTransId="{198218D1-773F-2F43-B15C-5A228AF6E886}"/>
    <dgm:cxn modelId="{11BE202E-FDF9-3D46-8624-2A785D92F4D9}" type="presOf" srcId="{A920AF7C-FF16-9540-A78F-A3282CC6980B}" destId="{1B30FDDE-DCD0-D844-9FEC-720AF7468B67}" srcOrd="0" destOrd="0" presId="urn:microsoft.com/office/officeart/2005/8/layout/bProcess4"/>
    <dgm:cxn modelId="{DBE99033-9184-7A41-BCEB-8577E907CC23}" type="presOf" srcId="{ACACA3E2-2F52-2C4B-8913-A8790D41104F}" destId="{C0E14D88-5725-434C-BA48-D67DDCF338D7}" srcOrd="0" destOrd="0" presId="urn:microsoft.com/office/officeart/2005/8/layout/bProcess4"/>
    <dgm:cxn modelId="{D7E9A53E-A264-174F-AAA2-50495DA08901}" srcId="{F1E19242-CF8A-3445-8B83-2F65B3E1D36D}" destId="{D97385EA-2329-F144-B710-6C850848CE9C}" srcOrd="1" destOrd="0" parTransId="{C8A3B35D-1077-1C43-8E37-22CB55F435FF}" sibTransId="{C7662D99-0E3A-A640-B9B7-9AF977A49430}"/>
    <dgm:cxn modelId="{03DC6F49-5B72-4B4A-B81D-5DA07196DD6D}" type="presOf" srcId="{C444714F-5134-B341-88E9-532277839F4C}" destId="{C8D977C2-CEDA-5446-B2DD-BC808843303F}" srcOrd="0" destOrd="0" presId="urn:microsoft.com/office/officeart/2005/8/layout/bProcess4"/>
    <dgm:cxn modelId="{4BBBB364-80C9-7341-AF8B-9DA9D2277C72}" type="presOf" srcId="{F1E19242-CF8A-3445-8B83-2F65B3E1D36D}" destId="{06084F55-562D-2D44-AEF3-3949D5CFB573}" srcOrd="0" destOrd="0" presId="urn:microsoft.com/office/officeart/2005/8/layout/bProcess4"/>
    <dgm:cxn modelId="{A99E676E-6337-F340-87AE-BDF0908DEF23}" type="presOf" srcId="{D619BAF8-CE54-084E-AD4D-9608AE6C4D51}" destId="{F8A8A072-46C2-8A4B-B7DC-648261D107A0}" srcOrd="0" destOrd="0" presId="urn:microsoft.com/office/officeart/2005/8/layout/bProcess4"/>
    <dgm:cxn modelId="{AA8E4C74-BFD4-F643-8BD1-467D0426CB29}" srcId="{F1E19242-CF8A-3445-8B83-2F65B3E1D36D}" destId="{A920AF7C-FF16-9540-A78F-A3282CC6980B}" srcOrd="3" destOrd="0" parTransId="{8B4FC4B1-B765-7740-8860-9F714E148166}" sibTransId="{ACACA3E2-2F52-2C4B-8913-A8790D41104F}"/>
    <dgm:cxn modelId="{2356DF77-1ED7-C84C-838D-C3DF445469EA}" type="presOf" srcId="{6E6F3358-9ADF-C94B-9C86-6403D0861BB9}" destId="{5801B092-1283-9B42-826A-0EEDE5B91E4D}" srcOrd="0" destOrd="0" presId="urn:microsoft.com/office/officeart/2005/8/layout/bProcess4"/>
    <dgm:cxn modelId="{9CD2847C-5640-AE46-88B5-80BCAC7D266F}" type="presOf" srcId="{7F1DBC14-DBEE-D749-9166-4C82338E00F0}" destId="{D971023D-A78F-9944-B8E3-75C76426CACD}" srcOrd="0" destOrd="0" presId="urn:microsoft.com/office/officeart/2005/8/layout/bProcess4"/>
    <dgm:cxn modelId="{C8A74A92-0782-E24C-8BE7-4B22907A57FE}" srcId="{F1E19242-CF8A-3445-8B83-2F65B3E1D36D}" destId="{35BF9FAA-CDC9-A44A-B40F-06142F154B6A}" srcOrd="0" destOrd="0" parTransId="{8DD54842-3EF1-B641-B6D8-CB8DA4F65249}" sibTransId="{E694FFDF-D418-A54C-867F-C2124CB4375A}"/>
    <dgm:cxn modelId="{B520A2BB-7ABC-BE4B-88E1-C7A72E839B54}" type="presOf" srcId="{C7662D99-0E3A-A640-B9B7-9AF977A49430}" destId="{D7273BE0-55C1-D245-B2BD-51713AB86ADB}" srcOrd="0" destOrd="0" presId="urn:microsoft.com/office/officeart/2005/8/layout/bProcess4"/>
    <dgm:cxn modelId="{CC58D9C9-B0F4-3842-B060-11690A12371C}" srcId="{F1E19242-CF8A-3445-8B83-2F65B3E1D36D}" destId="{C444714F-5134-B341-88E9-532277839F4C}" srcOrd="5" destOrd="0" parTransId="{A0340AEB-673A-A24C-9D6A-4B55F36519D2}" sibTransId="{02052AD4-E010-284F-A39E-F3AC46361333}"/>
    <dgm:cxn modelId="{661298CD-2426-2545-9CE8-F613FE790F1B}" type="presOf" srcId="{29E0E200-4496-4F4F-B283-AB684340A02F}" destId="{35DB490D-122B-4C42-ACCF-FA76A44706CA}" srcOrd="0" destOrd="0" presId="urn:microsoft.com/office/officeart/2005/8/layout/bProcess4"/>
    <dgm:cxn modelId="{0FC48AD0-D185-E149-BF91-E0FB8F9B1D74}" srcId="{F1E19242-CF8A-3445-8B83-2F65B3E1D36D}" destId="{F1508537-495D-8B4E-A627-7A1833689FAC}" srcOrd="2" destOrd="0" parTransId="{13907C79-BA59-1B4E-9084-A495735A3FE6}" sibTransId="{047BB2E9-B71F-6A4A-A4C3-0991B68F11DC}"/>
    <dgm:cxn modelId="{AF6B47E3-8217-5D41-B39F-A393AE2D0C24}" type="presOf" srcId="{70BFD79E-F543-A14E-8DC8-AD49074B23B4}" destId="{0123A22B-482D-1142-AE0B-2D4B6BC85306}" srcOrd="0" destOrd="0" presId="urn:microsoft.com/office/officeart/2005/8/layout/bProcess4"/>
    <dgm:cxn modelId="{24E579E3-1781-8B42-812A-06EBCFBBD446}" type="presOf" srcId="{047BB2E9-B71F-6A4A-A4C3-0991B68F11DC}" destId="{B75E760B-45DD-B54D-A339-1A0EA791B373}" srcOrd="0" destOrd="0" presId="urn:microsoft.com/office/officeart/2005/8/layout/bProcess4"/>
    <dgm:cxn modelId="{106C98E3-A7C4-294D-B4C9-F16E39783182}" type="presOf" srcId="{D97385EA-2329-F144-B710-6C850848CE9C}" destId="{0E1AEE9F-DCFF-FB49-93AE-2A7392E7731F}" srcOrd="0" destOrd="0" presId="urn:microsoft.com/office/officeart/2005/8/layout/bProcess4"/>
    <dgm:cxn modelId="{857275EE-616B-D445-B412-0B5245191448}" type="presOf" srcId="{198218D1-773F-2F43-B15C-5A228AF6E886}" destId="{5E3388C5-757E-7C44-B3CF-DB88C3A77EE7}" srcOrd="0" destOrd="0" presId="urn:microsoft.com/office/officeart/2005/8/layout/bProcess4"/>
    <dgm:cxn modelId="{2AA821F0-E948-464E-8675-B0276B626ADE}" type="presOf" srcId="{35BF9FAA-CDC9-A44A-B40F-06142F154B6A}" destId="{B07554A7-DF43-BD47-9FBB-506C5BF16A32}" srcOrd="0" destOrd="0" presId="urn:microsoft.com/office/officeart/2005/8/layout/bProcess4"/>
    <dgm:cxn modelId="{A71CB0FE-EAD1-D14F-8A9F-183669B737ED}" type="presOf" srcId="{02052AD4-E010-284F-A39E-F3AC46361333}" destId="{17A44265-24D3-4F47-AF54-E83B926B85B3}" srcOrd="0" destOrd="0" presId="urn:microsoft.com/office/officeart/2005/8/layout/bProcess4"/>
    <dgm:cxn modelId="{6792194F-C648-1E4A-B534-B67FAEA701D0}" type="presParOf" srcId="{06084F55-562D-2D44-AEF3-3949D5CFB573}" destId="{CAFE091C-C266-0D4D-8DB1-961862BD1D20}" srcOrd="0" destOrd="0" presId="urn:microsoft.com/office/officeart/2005/8/layout/bProcess4"/>
    <dgm:cxn modelId="{E6E99080-E8CD-1943-8613-25FFF4EB6B83}" type="presParOf" srcId="{CAFE091C-C266-0D4D-8DB1-961862BD1D20}" destId="{B87D728C-3514-EE45-B4CC-AF16BAD13A98}" srcOrd="0" destOrd="0" presId="urn:microsoft.com/office/officeart/2005/8/layout/bProcess4"/>
    <dgm:cxn modelId="{99263708-E51E-EB4F-9CBB-48F07E7F4BCC}" type="presParOf" srcId="{CAFE091C-C266-0D4D-8DB1-961862BD1D20}" destId="{B07554A7-DF43-BD47-9FBB-506C5BF16A32}" srcOrd="1" destOrd="0" presId="urn:microsoft.com/office/officeart/2005/8/layout/bProcess4"/>
    <dgm:cxn modelId="{EBD3F1AE-84B8-D84C-9A5C-650BEBD14ACC}" type="presParOf" srcId="{06084F55-562D-2D44-AEF3-3949D5CFB573}" destId="{AE455AE2-8A3F-E84F-83A3-6D1A44640F8B}" srcOrd="1" destOrd="0" presId="urn:microsoft.com/office/officeart/2005/8/layout/bProcess4"/>
    <dgm:cxn modelId="{E9D10AE1-BEA2-EA4A-8665-9256905C2F83}" type="presParOf" srcId="{06084F55-562D-2D44-AEF3-3949D5CFB573}" destId="{388EAF68-2B0E-A140-84D3-466DB94E1478}" srcOrd="2" destOrd="0" presId="urn:microsoft.com/office/officeart/2005/8/layout/bProcess4"/>
    <dgm:cxn modelId="{53432846-079D-C64D-BAF1-09EB49D6FF52}" type="presParOf" srcId="{388EAF68-2B0E-A140-84D3-466DB94E1478}" destId="{A35B872F-6AB7-8D4E-84EE-D14E13F0CB9C}" srcOrd="0" destOrd="0" presId="urn:microsoft.com/office/officeart/2005/8/layout/bProcess4"/>
    <dgm:cxn modelId="{199F96DB-6041-0449-8FD9-D9579E6CFE78}" type="presParOf" srcId="{388EAF68-2B0E-A140-84D3-466DB94E1478}" destId="{0E1AEE9F-DCFF-FB49-93AE-2A7392E7731F}" srcOrd="1" destOrd="0" presId="urn:microsoft.com/office/officeart/2005/8/layout/bProcess4"/>
    <dgm:cxn modelId="{C334A597-DEC7-0548-BCA6-D73B9BF571D3}" type="presParOf" srcId="{06084F55-562D-2D44-AEF3-3949D5CFB573}" destId="{D7273BE0-55C1-D245-B2BD-51713AB86ADB}" srcOrd="3" destOrd="0" presId="urn:microsoft.com/office/officeart/2005/8/layout/bProcess4"/>
    <dgm:cxn modelId="{DE06AC39-7353-884E-A596-1DCAF9BD8410}" type="presParOf" srcId="{06084F55-562D-2D44-AEF3-3949D5CFB573}" destId="{E87FCC9E-58AE-6241-8013-14E04B69311D}" srcOrd="4" destOrd="0" presId="urn:microsoft.com/office/officeart/2005/8/layout/bProcess4"/>
    <dgm:cxn modelId="{DB2897B9-18FD-AE41-AB06-EAF078D68602}" type="presParOf" srcId="{E87FCC9E-58AE-6241-8013-14E04B69311D}" destId="{6C09D557-AD49-884C-AC9F-A03E65955C1F}" srcOrd="0" destOrd="0" presId="urn:microsoft.com/office/officeart/2005/8/layout/bProcess4"/>
    <dgm:cxn modelId="{F2FC1B88-590B-AF47-AC36-F1D2CBC36AD7}" type="presParOf" srcId="{E87FCC9E-58AE-6241-8013-14E04B69311D}" destId="{97C63345-FA6E-4E42-A02D-68D542035A1E}" srcOrd="1" destOrd="0" presId="urn:microsoft.com/office/officeart/2005/8/layout/bProcess4"/>
    <dgm:cxn modelId="{CE6462AA-CD53-AC41-A08B-694D3EB34F9E}" type="presParOf" srcId="{06084F55-562D-2D44-AEF3-3949D5CFB573}" destId="{B75E760B-45DD-B54D-A339-1A0EA791B373}" srcOrd="5" destOrd="0" presId="urn:microsoft.com/office/officeart/2005/8/layout/bProcess4"/>
    <dgm:cxn modelId="{FD670827-7474-D14E-9579-447ED74610A6}" type="presParOf" srcId="{06084F55-562D-2D44-AEF3-3949D5CFB573}" destId="{EB247978-5C84-6A43-8C19-6F0701358983}" srcOrd="6" destOrd="0" presId="urn:microsoft.com/office/officeart/2005/8/layout/bProcess4"/>
    <dgm:cxn modelId="{2D25A33B-A385-A64D-901D-D207F2D17E89}" type="presParOf" srcId="{EB247978-5C84-6A43-8C19-6F0701358983}" destId="{BB678DE9-B415-3E47-B116-3A8AEA92551D}" srcOrd="0" destOrd="0" presId="urn:microsoft.com/office/officeart/2005/8/layout/bProcess4"/>
    <dgm:cxn modelId="{113DEBB8-2269-A147-B710-26B6ACE86EA9}" type="presParOf" srcId="{EB247978-5C84-6A43-8C19-6F0701358983}" destId="{1B30FDDE-DCD0-D844-9FEC-720AF7468B67}" srcOrd="1" destOrd="0" presId="urn:microsoft.com/office/officeart/2005/8/layout/bProcess4"/>
    <dgm:cxn modelId="{039F367A-7145-AA47-95A4-CEF5744035C0}" type="presParOf" srcId="{06084F55-562D-2D44-AEF3-3949D5CFB573}" destId="{C0E14D88-5725-434C-BA48-D67DDCF338D7}" srcOrd="7" destOrd="0" presId="urn:microsoft.com/office/officeart/2005/8/layout/bProcess4"/>
    <dgm:cxn modelId="{B38AADFA-32E9-BA4F-8EA0-DC054B913C65}" type="presParOf" srcId="{06084F55-562D-2D44-AEF3-3949D5CFB573}" destId="{6EF67571-3ECD-884F-9C84-A926A4578D40}" srcOrd="8" destOrd="0" presId="urn:microsoft.com/office/officeart/2005/8/layout/bProcess4"/>
    <dgm:cxn modelId="{8F1DC45E-2DAF-2F45-9C5D-8C46AB54DB84}" type="presParOf" srcId="{6EF67571-3ECD-884F-9C84-A926A4578D40}" destId="{BFA11E76-5B0A-3248-AECD-733EC291FE51}" srcOrd="0" destOrd="0" presId="urn:microsoft.com/office/officeart/2005/8/layout/bProcess4"/>
    <dgm:cxn modelId="{B561D270-54BF-CC44-BD4F-CDC6D6E33028}" type="presParOf" srcId="{6EF67571-3ECD-884F-9C84-A926A4578D40}" destId="{F8A8A072-46C2-8A4B-B7DC-648261D107A0}" srcOrd="1" destOrd="0" presId="urn:microsoft.com/office/officeart/2005/8/layout/bProcess4"/>
    <dgm:cxn modelId="{40BBC729-7902-2148-A97A-87F0198F779C}" type="presParOf" srcId="{06084F55-562D-2D44-AEF3-3949D5CFB573}" destId="{5E3388C5-757E-7C44-B3CF-DB88C3A77EE7}" srcOrd="9" destOrd="0" presId="urn:microsoft.com/office/officeart/2005/8/layout/bProcess4"/>
    <dgm:cxn modelId="{DF514E57-FBDA-9E49-918B-34C5E0BFD5B7}" type="presParOf" srcId="{06084F55-562D-2D44-AEF3-3949D5CFB573}" destId="{143314F0-73A4-E848-B8DD-AB34F90FE186}" srcOrd="10" destOrd="0" presId="urn:microsoft.com/office/officeart/2005/8/layout/bProcess4"/>
    <dgm:cxn modelId="{3BF81FED-C53A-2E42-833C-594D64EF8D09}" type="presParOf" srcId="{143314F0-73A4-E848-B8DD-AB34F90FE186}" destId="{1E6405FE-B542-7B42-A7DA-1FFE5EAB0964}" srcOrd="0" destOrd="0" presId="urn:microsoft.com/office/officeart/2005/8/layout/bProcess4"/>
    <dgm:cxn modelId="{459B2888-ED52-DA46-8088-84E5D1CF0B92}" type="presParOf" srcId="{143314F0-73A4-E848-B8DD-AB34F90FE186}" destId="{C8D977C2-CEDA-5446-B2DD-BC808843303F}" srcOrd="1" destOrd="0" presId="urn:microsoft.com/office/officeart/2005/8/layout/bProcess4"/>
    <dgm:cxn modelId="{54B2EFAD-A094-DA4A-9BB8-0EE6F5AE1B2A}" type="presParOf" srcId="{06084F55-562D-2D44-AEF3-3949D5CFB573}" destId="{17A44265-24D3-4F47-AF54-E83B926B85B3}" srcOrd="11" destOrd="0" presId="urn:microsoft.com/office/officeart/2005/8/layout/bProcess4"/>
    <dgm:cxn modelId="{C65B5D57-8B44-4F42-A54E-E0A3AC8D7CBC}" type="presParOf" srcId="{06084F55-562D-2D44-AEF3-3949D5CFB573}" destId="{43F25E09-8938-FF46-A7EE-1F30D3E871AB}" srcOrd="12" destOrd="0" presId="urn:microsoft.com/office/officeart/2005/8/layout/bProcess4"/>
    <dgm:cxn modelId="{62F70FA1-9FF8-0749-922D-2EE118069401}" type="presParOf" srcId="{43F25E09-8938-FF46-A7EE-1F30D3E871AB}" destId="{B2BF0552-DD65-DA46-8E73-D3B15D90F49F}" srcOrd="0" destOrd="0" presId="urn:microsoft.com/office/officeart/2005/8/layout/bProcess4"/>
    <dgm:cxn modelId="{32585975-8279-0D44-BF90-47B26074608A}" type="presParOf" srcId="{43F25E09-8938-FF46-A7EE-1F30D3E871AB}" destId="{8573A560-BD3D-A845-A9AC-97B903EEFB7F}" srcOrd="1" destOrd="0" presId="urn:microsoft.com/office/officeart/2005/8/layout/bProcess4"/>
    <dgm:cxn modelId="{2620C1CC-F958-4A40-B2D4-8612C5884DE9}" type="presParOf" srcId="{06084F55-562D-2D44-AEF3-3949D5CFB573}" destId="{D971023D-A78F-9944-B8E3-75C76426CACD}" srcOrd="13" destOrd="0" presId="urn:microsoft.com/office/officeart/2005/8/layout/bProcess4"/>
    <dgm:cxn modelId="{B568A83E-A051-0043-8B16-9D4872D327F2}" type="presParOf" srcId="{06084F55-562D-2D44-AEF3-3949D5CFB573}" destId="{AB65FB93-0783-9042-8578-B10155FFF4BB}" srcOrd="14" destOrd="0" presId="urn:microsoft.com/office/officeart/2005/8/layout/bProcess4"/>
    <dgm:cxn modelId="{4AB72523-E7A4-6F4C-8CCE-00D3E1ADB1B5}" type="presParOf" srcId="{AB65FB93-0783-9042-8578-B10155FFF4BB}" destId="{515BE43F-BD34-F64F-85A0-A94DD3E18975}" srcOrd="0" destOrd="0" presId="urn:microsoft.com/office/officeart/2005/8/layout/bProcess4"/>
    <dgm:cxn modelId="{BE43AAF4-0D4D-3B44-89B0-6BA41C65A4D1}" type="presParOf" srcId="{AB65FB93-0783-9042-8578-B10155FFF4BB}" destId="{35DB490D-122B-4C42-ACCF-FA76A44706CA}" srcOrd="1" destOrd="0" presId="urn:microsoft.com/office/officeart/2005/8/layout/bProcess4"/>
    <dgm:cxn modelId="{1C3429DC-CCD4-4E49-8F0A-F3B99C2AB888}" type="presParOf" srcId="{06084F55-562D-2D44-AEF3-3949D5CFB573}" destId="{0123A22B-482D-1142-AE0B-2D4B6BC85306}" srcOrd="15" destOrd="0" presId="urn:microsoft.com/office/officeart/2005/8/layout/bProcess4"/>
    <dgm:cxn modelId="{A17798C7-9CAC-0146-BBB4-F9D4A2253FC9}" type="presParOf" srcId="{06084F55-562D-2D44-AEF3-3949D5CFB573}" destId="{08A102BD-7920-2E47-B953-B1D87C1C7327}" srcOrd="16" destOrd="0" presId="urn:microsoft.com/office/officeart/2005/8/layout/bProcess4"/>
    <dgm:cxn modelId="{B4AB251D-C578-6E4A-92C7-8C40D8FD6D4F}" type="presParOf" srcId="{08A102BD-7920-2E47-B953-B1D87C1C7327}" destId="{04FB884A-C0F3-7046-AA90-98403C4290E5}" srcOrd="0" destOrd="0" presId="urn:microsoft.com/office/officeart/2005/8/layout/bProcess4"/>
    <dgm:cxn modelId="{BFAF7264-EDD6-DB4E-857B-5883ACC3CE34}" type="presParOf" srcId="{08A102BD-7920-2E47-B953-B1D87C1C7327}" destId="{5801B092-1283-9B42-826A-0EEDE5B91E4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7BF73DB-2438-B44A-9E09-616E41FB5A54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D8D66B-4A91-4341-BC27-1F47FE462D53}">
      <dgm:prSet phldrT="[Текст]"/>
      <dgm:spPr/>
      <dgm:t>
        <a:bodyPr/>
        <a:lstStyle/>
        <a:p>
          <a:r>
            <a:rPr lang="ru-RU" dirty="0"/>
            <a:t>Время реализации</a:t>
          </a:r>
        </a:p>
      </dgm:t>
    </dgm:pt>
    <dgm:pt modelId="{05CDA182-6460-284B-8FF1-7D722ED27798}" type="parTrans" cxnId="{47DD79FD-C628-314F-B635-D3B22847E834}">
      <dgm:prSet/>
      <dgm:spPr/>
      <dgm:t>
        <a:bodyPr/>
        <a:lstStyle/>
        <a:p>
          <a:endParaRPr lang="ru-RU"/>
        </a:p>
      </dgm:t>
    </dgm:pt>
    <dgm:pt modelId="{15AE8621-AD78-A84C-A7C1-7D863B1F3F62}" type="sibTrans" cxnId="{47DD79FD-C628-314F-B635-D3B22847E834}">
      <dgm:prSet/>
      <dgm:spPr/>
      <dgm:t>
        <a:bodyPr/>
        <a:lstStyle/>
        <a:p>
          <a:endParaRPr lang="ru-RU"/>
        </a:p>
      </dgm:t>
    </dgm:pt>
    <dgm:pt modelId="{46616C52-3997-B94F-A616-2881070BF054}">
      <dgm:prSet phldrT="[Текст]" custT="1"/>
      <dgm:spPr/>
      <dgm:t>
        <a:bodyPr/>
        <a:lstStyle/>
        <a:p>
          <a:r>
            <a:rPr lang="ru-RU" sz="4000" dirty="0"/>
            <a:t>1 раз на 1 год</a:t>
          </a:r>
        </a:p>
      </dgm:t>
    </dgm:pt>
    <dgm:pt modelId="{50A710AC-F791-744C-8C14-548ED6737372}" type="parTrans" cxnId="{B3C6BECF-3EB4-574F-818F-FCDD3B703F52}">
      <dgm:prSet/>
      <dgm:spPr/>
      <dgm:t>
        <a:bodyPr/>
        <a:lstStyle/>
        <a:p>
          <a:endParaRPr lang="ru-RU"/>
        </a:p>
      </dgm:t>
    </dgm:pt>
    <dgm:pt modelId="{87E377E5-5CEE-9C41-AE22-E0D471142E92}" type="sibTrans" cxnId="{B3C6BECF-3EB4-574F-818F-FCDD3B703F52}">
      <dgm:prSet/>
      <dgm:spPr/>
      <dgm:t>
        <a:bodyPr/>
        <a:lstStyle/>
        <a:p>
          <a:endParaRPr lang="ru-RU"/>
        </a:p>
      </dgm:t>
    </dgm:pt>
    <dgm:pt modelId="{3D5D8508-E2E7-AE40-B5DD-F10C802EB2BD}">
      <dgm:prSet phldrT="[Текст]" custT="1"/>
      <dgm:spPr/>
      <dgm:t>
        <a:bodyPr/>
        <a:lstStyle/>
        <a:p>
          <a:r>
            <a:rPr lang="ru-RU" sz="4000" dirty="0"/>
            <a:t>1 раз на 2 года</a:t>
          </a:r>
        </a:p>
      </dgm:t>
    </dgm:pt>
    <dgm:pt modelId="{1B701A7F-ABD5-0A42-BBDD-ACC3E2384D78}" type="parTrans" cxnId="{B1BD4452-FE0C-C647-B856-2B9CAB828061}">
      <dgm:prSet/>
      <dgm:spPr/>
      <dgm:t>
        <a:bodyPr/>
        <a:lstStyle/>
        <a:p>
          <a:endParaRPr lang="ru-RU"/>
        </a:p>
      </dgm:t>
    </dgm:pt>
    <dgm:pt modelId="{578ABEFF-4802-A642-B451-8FDF0F53FCDF}" type="sibTrans" cxnId="{B1BD4452-FE0C-C647-B856-2B9CAB828061}">
      <dgm:prSet/>
      <dgm:spPr/>
      <dgm:t>
        <a:bodyPr/>
        <a:lstStyle/>
        <a:p>
          <a:endParaRPr lang="ru-RU"/>
        </a:p>
      </dgm:t>
    </dgm:pt>
    <dgm:pt modelId="{BD01F697-2A03-524F-B2A0-F1856CEE4C99}">
      <dgm:prSet phldrT="[Текст]"/>
      <dgm:spPr/>
      <dgm:t>
        <a:bodyPr/>
        <a:lstStyle/>
        <a:p>
          <a:r>
            <a:rPr lang="ru-RU" dirty="0"/>
            <a:t>Обязательно или по выбору</a:t>
          </a:r>
        </a:p>
      </dgm:t>
    </dgm:pt>
    <dgm:pt modelId="{3BD96C50-E56E-9947-8BE8-0FE525E3D745}" type="parTrans" cxnId="{80E9F6E2-4F15-DC47-A1BD-0F7F1877D20B}">
      <dgm:prSet/>
      <dgm:spPr/>
      <dgm:t>
        <a:bodyPr/>
        <a:lstStyle/>
        <a:p>
          <a:endParaRPr lang="ru-RU"/>
        </a:p>
      </dgm:t>
    </dgm:pt>
    <dgm:pt modelId="{6F18690A-FDA5-6F4C-9668-38E37BDAC10E}" type="sibTrans" cxnId="{80E9F6E2-4F15-DC47-A1BD-0F7F1877D20B}">
      <dgm:prSet/>
      <dgm:spPr/>
      <dgm:t>
        <a:bodyPr/>
        <a:lstStyle/>
        <a:p>
          <a:endParaRPr lang="ru-RU"/>
        </a:p>
      </dgm:t>
    </dgm:pt>
    <dgm:pt modelId="{E6C4B8BF-6888-5E4E-9E3B-08ADD590F228}">
      <dgm:prSet phldrT="[Текст]" custT="1"/>
      <dgm:spPr/>
      <dgm:t>
        <a:bodyPr/>
        <a:lstStyle/>
        <a:p>
          <a:r>
            <a:rPr lang="ru-RU" sz="4000" dirty="0"/>
            <a:t>по желанию</a:t>
          </a:r>
        </a:p>
      </dgm:t>
    </dgm:pt>
    <dgm:pt modelId="{4CF5F457-14AB-FC4D-81B0-8879BC7246B3}" type="parTrans" cxnId="{761051F7-AFE3-3943-B96B-243F93332B9A}">
      <dgm:prSet/>
      <dgm:spPr/>
      <dgm:t>
        <a:bodyPr/>
        <a:lstStyle/>
        <a:p>
          <a:endParaRPr lang="ru-RU"/>
        </a:p>
      </dgm:t>
    </dgm:pt>
    <dgm:pt modelId="{1E49F85A-7B45-8E46-82DF-17088CF33929}" type="sibTrans" cxnId="{761051F7-AFE3-3943-B96B-243F93332B9A}">
      <dgm:prSet/>
      <dgm:spPr/>
      <dgm:t>
        <a:bodyPr/>
        <a:lstStyle/>
        <a:p>
          <a:endParaRPr lang="ru-RU"/>
        </a:p>
      </dgm:t>
    </dgm:pt>
    <dgm:pt modelId="{CFF63E0F-43F6-BC41-906B-ADE6C55A1F52}">
      <dgm:prSet phldrT="[Текст]" custT="1"/>
      <dgm:spPr/>
      <dgm:t>
        <a:bodyPr/>
        <a:lstStyle/>
        <a:p>
          <a:r>
            <a:rPr lang="ru-RU" sz="4000" dirty="0"/>
            <a:t>…</a:t>
          </a:r>
        </a:p>
      </dgm:t>
    </dgm:pt>
    <dgm:pt modelId="{1E2E2531-7A0F-594E-9334-5BD6F0D03F28}" type="parTrans" cxnId="{571AC86A-6F81-4F4B-A61F-2673EFEAA1F0}">
      <dgm:prSet/>
      <dgm:spPr/>
      <dgm:t>
        <a:bodyPr/>
        <a:lstStyle/>
        <a:p>
          <a:endParaRPr lang="ru-RU"/>
        </a:p>
      </dgm:t>
    </dgm:pt>
    <dgm:pt modelId="{E0AB0FFC-A25C-224C-AAB7-4E176DE47EE3}" type="sibTrans" cxnId="{571AC86A-6F81-4F4B-A61F-2673EFEAA1F0}">
      <dgm:prSet/>
      <dgm:spPr/>
      <dgm:t>
        <a:bodyPr/>
        <a:lstStyle/>
        <a:p>
          <a:endParaRPr lang="ru-RU"/>
        </a:p>
      </dgm:t>
    </dgm:pt>
    <dgm:pt modelId="{D72AB879-8E28-3B46-854E-E4DB73BA4F71}">
      <dgm:prSet phldrT="[Текст]"/>
      <dgm:spPr/>
      <dgm:t>
        <a:bodyPr/>
        <a:lstStyle/>
        <a:p>
          <a:r>
            <a:rPr lang="ru-RU" dirty="0"/>
            <a:t>Жанр работы</a:t>
          </a:r>
        </a:p>
      </dgm:t>
    </dgm:pt>
    <dgm:pt modelId="{346C85CC-3707-9F4C-98FC-E3F317CBDAF1}" type="parTrans" cxnId="{3782926C-60E8-DD4D-894F-823A4F90D5C1}">
      <dgm:prSet/>
      <dgm:spPr/>
      <dgm:t>
        <a:bodyPr/>
        <a:lstStyle/>
        <a:p>
          <a:endParaRPr lang="ru-RU"/>
        </a:p>
      </dgm:t>
    </dgm:pt>
    <dgm:pt modelId="{184AC8EF-5649-594B-A18F-A4D89A406806}" type="sibTrans" cxnId="{3782926C-60E8-DD4D-894F-823A4F90D5C1}">
      <dgm:prSet/>
      <dgm:spPr/>
      <dgm:t>
        <a:bodyPr/>
        <a:lstStyle/>
        <a:p>
          <a:endParaRPr lang="ru-RU"/>
        </a:p>
      </dgm:t>
    </dgm:pt>
    <dgm:pt modelId="{E04EC82B-0483-E648-8189-1A8DCF337E6A}">
      <dgm:prSet phldrT="[Текст]" custT="1"/>
      <dgm:spPr/>
      <dgm:t>
        <a:bodyPr/>
        <a:lstStyle/>
        <a:p>
          <a:r>
            <a:rPr lang="ru-RU" sz="4000" dirty="0"/>
            <a:t>исследование и проект</a:t>
          </a:r>
        </a:p>
      </dgm:t>
    </dgm:pt>
    <dgm:pt modelId="{93E1B93C-CE9B-7245-B8C3-CA37F8B2D627}" type="parTrans" cxnId="{99CC99BD-F99D-4F40-837B-E2160AAA3182}">
      <dgm:prSet/>
      <dgm:spPr/>
      <dgm:t>
        <a:bodyPr/>
        <a:lstStyle/>
        <a:p>
          <a:endParaRPr lang="ru-RU"/>
        </a:p>
      </dgm:t>
    </dgm:pt>
    <dgm:pt modelId="{98C478A1-5F59-9F42-B8C3-B575164A5986}" type="sibTrans" cxnId="{99CC99BD-F99D-4F40-837B-E2160AAA3182}">
      <dgm:prSet/>
      <dgm:spPr/>
      <dgm:t>
        <a:bodyPr/>
        <a:lstStyle/>
        <a:p>
          <a:endParaRPr lang="ru-RU"/>
        </a:p>
      </dgm:t>
    </dgm:pt>
    <dgm:pt modelId="{8CF5E3A0-E148-1D41-8BA1-1CAD3E4B5A66}">
      <dgm:prSet phldrT="[Текст]" custT="1"/>
      <dgm:spPr/>
      <dgm:t>
        <a:bodyPr/>
        <a:lstStyle/>
        <a:p>
          <a:r>
            <a:rPr lang="ru-RU" sz="4000" dirty="0"/>
            <a:t>….</a:t>
          </a:r>
        </a:p>
      </dgm:t>
    </dgm:pt>
    <dgm:pt modelId="{DC42BE12-B49F-7D40-A168-4A41A8DA2895}" type="parTrans" cxnId="{EEB525DF-9B1A-1547-AACB-9AB90FED797F}">
      <dgm:prSet/>
      <dgm:spPr/>
      <dgm:t>
        <a:bodyPr/>
        <a:lstStyle/>
        <a:p>
          <a:endParaRPr lang="ru-RU"/>
        </a:p>
      </dgm:t>
    </dgm:pt>
    <dgm:pt modelId="{352B7604-9EBA-EF49-BEC0-AB1B41ACFB77}" type="sibTrans" cxnId="{EEB525DF-9B1A-1547-AACB-9AB90FED797F}">
      <dgm:prSet/>
      <dgm:spPr/>
      <dgm:t>
        <a:bodyPr/>
        <a:lstStyle/>
        <a:p>
          <a:endParaRPr lang="ru-RU"/>
        </a:p>
      </dgm:t>
    </dgm:pt>
    <dgm:pt modelId="{5E7BF844-E4A4-4442-9B96-A41342B7F34B}">
      <dgm:prSet phldrT="[Текст]"/>
      <dgm:spPr/>
      <dgm:t>
        <a:bodyPr/>
        <a:lstStyle/>
        <a:p>
          <a:endParaRPr lang="ru-RU" sz="3200" dirty="0"/>
        </a:p>
      </dgm:t>
    </dgm:pt>
    <dgm:pt modelId="{7EF462E4-CC8D-9746-BF22-79762EF70FDB}" type="parTrans" cxnId="{C75CD7A0-E5D7-344A-9279-A1C7008B4BC6}">
      <dgm:prSet/>
      <dgm:spPr/>
      <dgm:t>
        <a:bodyPr/>
        <a:lstStyle/>
        <a:p>
          <a:endParaRPr lang="ru-RU"/>
        </a:p>
      </dgm:t>
    </dgm:pt>
    <dgm:pt modelId="{01ABC326-23FC-DD4E-92DA-9AA5CEAD4C96}" type="sibTrans" cxnId="{C75CD7A0-E5D7-344A-9279-A1C7008B4BC6}">
      <dgm:prSet/>
      <dgm:spPr/>
      <dgm:t>
        <a:bodyPr/>
        <a:lstStyle/>
        <a:p>
          <a:endParaRPr lang="ru-RU"/>
        </a:p>
      </dgm:t>
    </dgm:pt>
    <dgm:pt modelId="{58EA8705-6CFB-6A48-822C-36444520B3CC}">
      <dgm:prSet phldrT="[Текст]" custT="1"/>
      <dgm:spPr/>
      <dgm:t>
        <a:bodyPr/>
        <a:lstStyle/>
        <a:p>
          <a:r>
            <a:rPr lang="ru-RU" sz="4000" dirty="0"/>
            <a:t>2 раза по 1 году</a:t>
          </a:r>
        </a:p>
      </dgm:t>
    </dgm:pt>
    <dgm:pt modelId="{F6C16D4E-0C17-744B-9BFB-6CFF4BFE54EC}" type="parTrans" cxnId="{9432C126-47CF-C64F-A76D-6EFC078A9B76}">
      <dgm:prSet/>
      <dgm:spPr/>
      <dgm:t>
        <a:bodyPr/>
        <a:lstStyle/>
        <a:p>
          <a:endParaRPr lang="ru-RU"/>
        </a:p>
      </dgm:t>
    </dgm:pt>
    <dgm:pt modelId="{D565FF22-A1AF-C140-874A-CFE87794A9BC}" type="sibTrans" cxnId="{9432C126-47CF-C64F-A76D-6EFC078A9B76}">
      <dgm:prSet/>
      <dgm:spPr/>
      <dgm:t>
        <a:bodyPr/>
        <a:lstStyle/>
        <a:p>
          <a:endParaRPr lang="ru-RU"/>
        </a:p>
      </dgm:t>
    </dgm:pt>
    <dgm:pt modelId="{CBB49289-8844-6D4D-B922-09F88B88A509}">
      <dgm:prSet phldrT="[Текст]" custT="1"/>
      <dgm:spPr/>
      <dgm:t>
        <a:bodyPr/>
        <a:lstStyle/>
        <a:p>
          <a:r>
            <a:rPr lang="ru-RU" sz="4000" dirty="0"/>
            <a:t>….</a:t>
          </a:r>
        </a:p>
      </dgm:t>
    </dgm:pt>
    <dgm:pt modelId="{88F137A1-EF26-344B-814F-8AAA835460FA}" type="parTrans" cxnId="{EA0DE271-C2A6-A841-9941-1683A46368D5}">
      <dgm:prSet/>
      <dgm:spPr/>
      <dgm:t>
        <a:bodyPr/>
        <a:lstStyle/>
        <a:p>
          <a:endParaRPr lang="ru-RU"/>
        </a:p>
      </dgm:t>
    </dgm:pt>
    <dgm:pt modelId="{4F1B3D74-447C-0C42-B718-29EAE9BB47C1}" type="sibTrans" cxnId="{EA0DE271-C2A6-A841-9941-1683A46368D5}">
      <dgm:prSet/>
      <dgm:spPr/>
      <dgm:t>
        <a:bodyPr/>
        <a:lstStyle/>
        <a:p>
          <a:endParaRPr lang="ru-RU"/>
        </a:p>
      </dgm:t>
    </dgm:pt>
    <dgm:pt modelId="{2DF76E5C-8983-2D43-ACCC-852A9E96171E}">
      <dgm:prSet phldrT="[Текст]" custT="1"/>
      <dgm:spPr/>
      <dgm:t>
        <a:bodyPr/>
        <a:lstStyle/>
        <a:p>
          <a:r>
            <a:rPr lang="ru-RU" sz="4000" dirty="0"/>
            <a:t>обязательный для всех с выбором направления и содержания</a:t>
          </a:r>
        </a:p>
      </dgm:t>
    </dgm:pt>
    <dgm:pt modelId="{24C6F7E1-AFBA-EC4F-B786-856EC28657FF}" type="parTrans" cxnId="{77423F95-112F-A646-8C35-3A6C51AA936B}">
      <dgm:prSet/>
      <dgm:spPr/>
      <dgm:t>
        <a:bodyPr/>
        <a:lstStyle/>
        <a:p>
          <a:endParaRPr lang="ru-RU"/>
        </a:p>
      </dgm:t>
    </dgm:pt>
    <dgm:pt modelId="{9644A10C-C44A-7D4A-9C7B-5386A061E12D}" type="sibTrans" cxnId="{77423F95-112F-A646-8C35-3A6C51AA936B}">
      <dgm:prSet/>
      <dgm:spPr/>
      <dgm:t>
        <a:bodyPr/>
        <a:lstStyle/>
        <a:p>
          <a:endParaRPr lang="ru-RU"/>
        </a:p>
      </dgm:t>
    </dgm:pt>
    <dgm:pt modelId="{81902390-E598-414A-A328-64C9D25865DC}">
      <dgm:prSet phldrT="[Текст]" custT="1"/>
      <dgm:spPr/>
      <dgm:t>
        <a:bodyPr/>
        <a:lstStyle/>
        <a:p>
          <a:r>
            <a:rPr lang="ru-RU" sz="4000" dirty="0"/>
            <a:t>обязательная итоговая работа с выбором формы деятельности</a:t>
          </a:r>
        </a:p>
      </dgm:t>
    </dgm:pt>
    <dgm:pt modelId="{64218EA8-4DB9-D141-904B-0E1795344309}" type="parTrans" cxnId="{0647414E-726D-4E47-9AA9-713A0C037D3F}">
      <dgm:prSet/>
      <dgm:spPr/>
      <dgm:t>
        <a:bodyPr/>
        <a:lstStyle/>
        <a:p>
          <a:endParaRPr lang="ru-RU"/>
        </a:p>
      </dgm:t>
    </dgm:pt>
    <dgm:pt modelId="{AE4E2BFF-2A51-6646-A9D8-D2476A7ACC47}" type="sibTrans" cxnId="{0647414E-726D-4E47-9AA9-713A0C037D3F}">
      <dgm:prSet/>
      <dgm:spPr/>
      <dgm:t>
        <a:bodyPr/>
        <a:lstStyle/>
        <a:p>
          <a:endParaRPr lang="ru-RU"/>
        </a:p>
      </dgm:t>
    </dgm:pt>
    <dgm:pt modelId="{E7AB1E28-F7BC-8B4E-AB09-BB989EC1935D}">
      <dgm:prSet phldrT="[Текст]" custT="1"/>
      <dgm:spPr/>
      <dgm:t>
        <a:bodyPr/>
        <a:lstStyle/>
        <a:p>
          <a:r>
            <a:rPr lang="ru-RU" sz="4000" dirty="0"/>
            <a:t>только исследование или только проект</a:t>
          </a:r>
        </a:p>
      </dgm:t>
    </dgm:pt>
    <dgm:pt modelId="{D84C87C7-049A-FE4C-B107-7B26E7D3AD7E}" type="parTrans" cxnId="{239AE14F-8050-AC4C-A490-5B65CF686AA9}">
      <dgm:prSet/>
      <dgm:spPr/>
      <dgm:t>
        <a:bodyPr/>
        <a:lstStyle/>
        <a:p>
          <a:endParaRPr lang="ru-RU"/>
        </a:p>
      </dgm:t>
    </dgm:pt>
    <dgm:pt modelId="{2FAC9EAE-FB58-E64B-BF8C-9D048D0A44CA}" type="sibTrans" cxnId="{239AE14F-8050-AC4C-A490-5B65CF686AA9}">
      <dgm:prSet/>
      <dgm:spPr/>
      <dgm:t>
        <a:bodyPr/>
        <a:lstStyle/>
        <a:p>
          <a:endParaRPr lang="ru-RU"/>
        </a:p>
      </dgm:t>
    </dgm:pt>
    <dgm:pt modelId="{36D59070-8946-9447-BD50-7202078A75A0}">
      <dgm:prSet phldrT="[Текст]" custT="1"/>
      <dgm:spPr/>
      <dgm:t>
        <a:bodyPr/>
        <a:lstStyle/>
        <a:p>
          <a:r>
            <a:rPr lang="ru-RU" sz="4000" dirty="0"/>
            <a:t>проект с элементом исследования</a:t>
          </a:r>
        </a:p>
      </dgm:t>
    </dgm:pt>
    <dgm:pt modelId="{8FBB298F-92D1-1749-B777-57AB5603372F}" type="parTrans" cxnId="{CF4CA88E-135B-4A45-A70E-221C84603779}">
      <dgm:prSet/>
      <dgm:spPr/>
      <dgm:t>
        <a:bodyPr/>
        <a:lstStyle/>
        <a:p>
          <a:endParaRPr lang="ru-RU"/>
        </a:p>
      </dgm:t>
    </dgm:pt>
    <dgm:pt modelId="{119208A1-6485-FC42-9206-647688A7CAEA}" type="sibTrans" cxnId="{CF4CA88E-135B-4A45-A70E-221C84603779}">
      <dgm:prSet/>
      <dgm:spPr/>
      <dgm:t>
        <a:bodyPr/>
        <a:lstStyle/>
        <a:p>
          <a:endParaRPr lang="ru-RU"/>
        </a:p>
      </dgm:t>
    </dgm:pt>
    <dgm:pt modelId="{34C52C0F-1C1E-A74B-A5B9-D42593E82DBF}">
      <dgm:prSet phldrT="[Текст]" custT="1"/>
      <dgm:spPr/>
      <dgm:t>
        <a:bodyPr/>
        <a:lstStyle/>
        <a:p>
          <a:r>
            <a:rPr lang="ru-RU" sz="4000" dirty="0"/>
            <a:t>без четких жанров</a:t>
          </a:r>
        </a:p>
      </dgm:t>
    </dgm:pt>
    <dgm:pt modelId="{F8F1C69B-0131-C246-97F8-3BA9BB52B826}" type="parTrans" cxnId="{822772B5-D984-C54F-8869-0A7882071FA0}">
      <dgm:prSet/>
      <dgm:spPr/>
      <dgm:t>
        <a:bodyPr/>
        <a:lstStyle/>
        <a:p>
          <a:endParaRPr lang="ru-RU"/>
        </a:p>
      </dgm:t>
    </dgm:pt>
    <dgm:pt modelId="{8C47AF28-377B-A142-89F7-A265D45D1F05}" type="sibTrans" cxnId="{822772B5-D984-C54F-8869-0A7882071FA0}">
      <dgm:prSet/>
      <dgm:spPr/>
      <dgm:t>
        <a:bodyPr/>
        <a:lstStyle/>
        <a:p>
          <a:endParaRPr lang="ru-RU"/>
        </a:p>
      </dgm:t>
    </dgm:pt>
    <dgm:pt modelId="{E9287693-DF9D-D547-8321-EDC0F9B03F95}">
      <dgm:prSet phldrT="[Текст]" custT="1"/>
      <dgm:spPr/>
      <dgm:t>
        <a:bodyPr/>
        <a:lstStyle/>
        <a:p>
          <a:r>
            <a:rPr lang="ru-RU" sz="4000" dirty="0"/>
            <a:t>расширенных список жанров</a:t>
          </a:r>
        </a:p>
      </dgm:t>
    </dgm:pt>
    <dgm:pt modelId="{7858FFA2-B29F-6F43-8EE2-C6641A937569}" type="parTrans" cxnId="{9CC4B2E4-90DF-8A48-BD26-F1DC0E500C9C}">
      <dgm:prSet/>
      <dgm:spPr/>
      <dgm:t>
        <a:bodyPr/>
        <a:lstStyle/>
        <a:p>
          <a:endParaRPr lang="ru-RU"/>
        </a:p>
      </dgm:t>
    </dgm:pt>
    <dgm:pt modelId="{F515C404-EEA1-1744-BC43-FB4B470712E4}" type="sibTrans" cxnId="{9CC4B2E4-90DF-8A48-BD26-F1DC0E500C9C}">
      <dgm:prSet/>
      <dgm:spPr/>
      <dgm:t>
        <a:bodyPr/>
        <a:lstStyle/>
        <a:p>
          <a:endParaRPr lang="ru-RU"/>
        </a:p>
      </dgm:t>
    </dgm:pt>
    <dgm:pt modelId="{DC34B400-F104-6C4D-98DC-DA4C2D9D88B2}" type="pres">
      <dgm:prSet presAssocID="{67BF73DB-2438-B44A-9E09-616E41FB5A54}" presName="Name0" presStyleCnt="0">
        <dgm:presLayoutVars>
          <dgm:dir/>
          <dgm:animLvl val="lvl"/>
          <dgm:resizeHandles val="exact"/>
        </dgm:presLayoutVars>
      </dgm:prSet>
      <dgm:spPr/>
    </dgm:pt>
    <dgm:pt modelId="{36FE7A74-4447-864F-B32C-B4224F034B2D}" type="pres">
      <dgm:prSet presAssocID="{C0D8D66B-4A91-4341-BC27-1F47FE462D53}" presName="linNode" presStyleCnt="0"/>
      <dgm:spPr/>
    </dgm:pt>
    <dgm:pt modelId="{519CC292-5392-6946-B237-A4F32651AC7C}" type="pres">
      <dgm:prSet presAssocID="{C0D8D66B-4A91-4341-BC27-1F47FE462D5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A5B1AD0-4993-C04C-9D4C-C499B5A0CB55}" type="pres">
      <dgm:prSet presAssocID="{C0D8D66B-4A91-4341-BC27-1F47FE462D53}" presName="descendantText" presStyleLbl="alignAccFollowNode1" presStyleIdx="0" presStyleCnt="3" custScaleY="122246">
        <dgm:presLayoutVars>
          <dgm:bulletEnabled val="1"/>
        </dgm:presLayoutVars>
      </dgm:prSet>
      <dgm:spPr/>
    </dgm:pt>
    <dgm:pt modelId="{CB1E9872-9BA9-B048-B2B5-B1E4DDD97A3E}" type="pres">
      <dgm:prSet presAssocID="{15AE8621-AD78-A84C-A7C1-7D863B1F3F62}" presName="sp" presStyleCnt="0"/>
      <dgm:spPr/>
    </dgm:pt>
    <dgm:pt modelId="{60918CF3-AD7C-1E43-98ED-612BAB349BBF}" type="pres">
      <dgm:prSet presAssocID="{BD01F697-2A03-524F-B2A0-F1856CEE4C99}" presName="linNode" presStyleCnt="0"/>
      <dgm:spPr/>
    </dgm:pt>
    <dgm:pt modelId="{B3189CF4-6C1E-1548-8B64-637084F0BE1C}" type="pres">
      <dgm:prSet presAssocID="{BD01F697-2A03-524F-B2A0-F1856CEE4C9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A68E2D8-5D0B-7147-A335-22BCF0CEE055}" type="pres">
      <dgm:prSet presAssocID="{BD01F697-2A03-524F-B2A0-F1856CEE4C99}" presName="descendantText" presStyleLbl="alignAccFollowNode1" presStyleIdx="1" presStyleCnt="3">
        <dgm:presLayoutVars>
          <dgm:bulletEnabled val="1"/>
        </dgm:presLayoutVars>
      </dgm:prSet>
      <dgm:spPr/>
    </dgm:pt>
    <dgm:pt modelId="{92340159-700C-354A-A6E2-9B7E6F526242}" type="pres">
      <dgm:prSet presAssocID="{6F18690A-FDA5-6F4C-9668-38E37BDAC10E}" presName="sp" presStyleCnt="0"/>
      <dgm:spPr/>
    </dgm:pt>
    <dgm:pt modelId="{AEFC93EB-D799-2243-9459-536D2974E800}" type="pres">
      <dgm:prSet presAssocID="{D72AB879-8E28-3B46-854E-E4DB73BA4F71}" presName="linNode" presStyleCnt="0"/>
      <dgm:spPr/>
    </dgm:pt>
    <dgm:pt modelId="{F9992CA6-8082-574B-B521-5A2C713C869D}" type="pres">
      <dgm:prSet presAssocID="{D72AB879-8E28-3B46-854E-E4DB73BA4F71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962F71F3-6B72-DC4E-9E45-75C9D7303B68}" type="pres">
      <dgm:prSet presAssocID="{D72AB879-8E28-3B46-854E-E4DB73BA4F71}" presName="descendantText" presStyleLbl="alignAccFollowNode1" presStyleIdx="2" presStyleCnt="3" custScaleY="133021">
        <dgm:presLayoutVars>
          <dgm:bulletEnabled val="1"/>
        </dgm:presLayoutVars>
      </dgm:prSet>
      <dgm:spPr/>
    </dgm:pt>
  </dgm:ptLst>
  <dgm:cxnLst>
    <dgm:cxn modelId="{9E8ED61E-6684-5548-9783-D7DE7FFF3D2D}" type="presOf" srcId="{3D5D8508-E2E7-AE40-B5DD-F10C802EB2BD}" destId="{5A5B1AD0-4993-C04C-9D4C-C499B5A0CB55}" srcOrd="0" destOrd="2" presId="urn:microsoft.com/office/officeart/2005/8/layout/vList5"/>
    <dgm:cxn modelId="{E7F9F31E-579E-1C4E-84F0-F2339D0B7756}" type="presOf" srcId="{E9287693-DF9D-D547-8321-EDC0F9B03F95}" destId="{962F71F3-6B72-DC4E-9E45-75C9D7303B68}" srcOrd="0" destOrd="4" presId="urn:microsoft.com/office/officeart/2005/8/layout/vList5"/>
    <dgm:cxn modelId="{9432C126-47CF-C64F-A76D-6EFC078A9B76}" srcId="{C0D8D66B-4A91-4341-BC27-1F47FE462D53}" destId="{58EA8705-6CFB-6A48-822C-36444520B3CC}" srcOrd="1" destOrd="0" parTransId="{F6C16D4E-0C17-744B-9BFB-6CFF4BFE54EC}" sibTransId="{D565FF22-A1AF-C140-874A-CFE87794A9BC}"/>
    <dgm:cxn modelId="{08DE232C-9C54-4344-9BC5-B3CC0F4908E5}" type="presOf" srcId="{5E7BF844-E4A4-4442-9B96-A41342B7F34B}" destId="{5A5B1AD0-4993-C04C-9D4C-C499B5A0CB55}" srcOrd="0" destOrd="4" presId="urn:microsoft.com/office/officeart/2005/8/layout/vList5"/>
    <dgm:cxn modelId="{BDB4173B-8D20-DE4A-A022-A9BDFB13007A}" type="presOf" srcId="{D72AB879-8E28-3B46-854E-E4DB73BA4F71}" destId="{F9992CA6-8082-574B-B521-5A2C713C869D}" srcOrd="0" destOrd="0" presId="urn:microsoft.com/office/officeart/2005/8/layout/vList5"/>
    <dgm:cxn modelId="{0647414E-726D-4E47-9AA9-713A0C037D3F}" srcId="{BD01F697-2A03-524F-B2A0-F1856CEE4C99}" destId="{81902390-E598-414A-A328-64C9D25865DC}" srcOrd="2" destOrd="0" parTransId="{64218EA8-4DB9-D141-904B-0E1795344309}" sibTransId="{AE4E2BFF-2A51-6646-A9D8-D2476A7ACC47}"/>
    <dgm:cxn modelId="{7096C84E-1732-6148-9771-AF94279E1D3D}" type="presOf" srcId="{C0D8D66B-4A91-4341-BC27-1F47FE462D53}" destId="{519CC292-5392-6946-B237-A4F32651AC7C}" srcOrd="0" destOrd="0" presId="urn:microsoft.com/office/officeart/2005/8/layout/vList5"/>
    <dgm:cxn modelId="{239AE14F-8050-AC4C-A490-5B65CF686AA9}" srcId="{D72AB879-8E28-3B46-854E-E4DB73BA4F71}" destId="{E7AB1E28-F7BC-8B4E-AB09-BB989EC1935D}" srcOrd="1" destOrd="0" parTransId="{D84C87C7-049A-FE4C-B107-7B26E7D3AD7E}" sibTransId="{2FAC9EAE-FB58-E64B-BF8C-9D048D0A44CA}"/>
    <dgm:cxn modelId="{B1BD4452-FE0C-C647-B856-2B9CAB828061}" srcId="{C0D8D66B-4A91-4341-BC27-1F47FE462D53}" destId="{3D5D8508-E2E7-AE40-B5DD-F10C802EB2BD}" srcOrd="2" destOrd="0" parTransId="{1B701A7F-ABD5-0A42-BBDD-ACC3E2384D78}" sibTransId="{578ABEFF-4802-A642-B451-8FDF0F53FCDF}"/>
    <dgm:cxn modelId="{A97C6D5E-65C6-C040-A783-95CDF1114CB7}" type="presOf" srcId="{34C52C0F-1C1E-A74B-A5B9-D42593E82DBF}" destId="{962F71F3-6B72-DC4E-9E45-75C9D7303B68}" srcOrd="0" destOrd="3" presId="urn:microsoft.com/office/officeart/2005/8/layout/vList5"/>
    <dgm:cxn modelId="{D5D88A67-A08E-A747-9274-5818BD61892E}" type="presOf" srcId="{2DF76E5C-8983-2D43-ACCC-852A9E96171E}" destId="{1A68E2D8-5D0B-7147-A335-22BCF0CEE055}" srcOrd="0" destOrd="1" presId="urn:microsoft.com/office/officeart/2005/8/layout/vList5"/>
    <dgm:cxn modelId="{571AC86A-6F81-4F4B-A61F-2673EFEAA1F0}" srcId="{BD01F697-2A03-524F-B2A0-F1856CEE4C99}" destId="{CFF63E0F-43F6-BC41-906B-ADE6C55A1F52}" srcOrd="3" destOrd="0" parTransId="{1E2E2531-7A0F-594E-9334-5BD6F0D03F28}" sibTransId="{E0AB0FFC-A25C-224C-AAB7-4E176DE47EE3}"/>
    <dgm:cxn modelId="{3782926C-60E8-DD4D-894F-823A4F90D5C1}" srcId="{67BF73DB-2438-B44A-9E09-616E41FB5A54}" destId="{D72AB879-8E28-3B46-854E-E4DB73BA4F71}" srcOrd="2" destOrd="0" parTransId="{346C85CC-3707-9F4C-98FC-E3F317CBDAF1}" sibTransId="{184AC8EF-5649-594B-A18F-A4D89A406806}"/>
    <dgm:cxn modelId="{EA0DE271-C2A6-A841-9941-1683A46368D5}" srcId="{C0D8D66B-4A91-4341-BC27-1F47FE462D53}" destId="{CBB49289-8844-6D4D-B922-09F88B88A509}" srcOrd="3" destOrd="0" parTransId="{88F137A1-EF26-344B-814F-8AAA835460FA}" sibTransId="{4F1B3D74-447C-0C42-B718-29EAE9BB47C1}"/>
    <dgm:cxn modelId="{2160237B-FC91-9145-964F-298CB86611C4}" type="presOf" srcId="{36D59070-8946-9447-BD50-7202078A75A0}" destId="{962F71F3-6B72-DC4E-9E45-75C9D7303B68}" srcOrd="0" destOrd="2" presId="urn:microsoft.com/office/officeart/2005/8/layout/vList5"/>
    <dgm:cxn modelId="{CF4CA88E-135B-4A45-A70E-221C84603779}" srcId="{D72AB879-8E28-3B46-854E-E4DB73BA4F71}" destId="{36D59070-8946-9447-BD50-7202078A75A0}" srcOrd="2" destOrd="0" parTransId="{8FBB298F-92D1-1749-B777-57AB5603372F}" sibTransId="{119208A1-6485-FC42-9206-647688A7CAEA}"/>
    <dgm:cxn modelId="{77423F95-112F-A646-8C35-3A6C51AA936B}" srcId="{BD01F697-2A03-524F-B2A0-F1856CEE4C99}" destId="{2DF76E5C-8983-2D43-ACCC-852A9E96171E}" srcOrd="1" destOrd="0" parTransId="{24C6F7E1-AFBA-EC4F-B786-856EC28657FF}" sibTransId="{9644A10C-C44A-7D4A-9C7B-5386A061E12D}"/>
    <dgm:cxn modelId="{97044E95-DC4A-3649-845C-DA3AD5265F16}" type="presOf" srcId="{E6C4B8BF-6888-5E4E-9E3B-08ADD590F228}" destId="{1A68E2D8-5D0B-7147-A335-22BCF0CEE055}" srcOrd="0" destOrd="0" presId="urn:microsoft.com/office/officeart/2005/8/layout/vList5"/>
    <dgm:cxn modelId="{8086F396-3BBF-4E44-8BD9-D3C52E9BB951}" type="presOf" srcId="{8CF5E3A0-E148-1D41-8BA1-1CAD3E4B5A66}" destId="{962F71F3-6B72-DC4E-9E45-75C9D7303B68}" srcOrd="0" destOrd="5" presId="urn:microsoft.com/office/officeart/2005/8/layout/vList5"/>
    <dgm:cxn modelId="{48CD0B9E-82C6-D040-8A0F-2F1E97DDD15F}" type="presOf" srcId="{67BF73DB-2438-B44A-9E09-616E41FB5A54}" destId="{DC34B400-F104-6C4D-98DC-DA4C2D9D88B2}" srcOrd="0" destOrd="0" presId="urn:microsoft.com/office/officeart/2005/8/layout/vList5"/>
    <dgm:cxn modelId="{C75CD7A0-E5D7-344A-9279-A1C7008B4BC6}" srcId="{C0D8D66B-4A91-4341-BC27-1F47FE462D53}" destId="{5E7BF844-E4A4-4442-9B96-A41342B7F34B}" srcOrd="4" destOrd="0" parTransId="{7EF462E4-CC8D-9746-BF22-79762EF70FDB}" sibTransId="{01ABC326-23FC-DD4E-92DA-9AA5CEAD4C96}"/>
    <dgm:cxn modelId="{B0262CAE-833E-3442-9126-BEDA303D712D}" type="presOf" srcId="{CFF63E0F-43F6-BC41-906B-ADE6C55A1F52}" destId="{1A68E2D8-5D0B-7147-A335-22BCF0CEE055}" srcOrd="0" destOrd="3" presId="urn:microsoft.com/office/officeart/2005/8/layout/vList5"/>
    <dgm:cxn modelId="{14DF61B0-D816-B44E-A830-C8848BE0C8F8}" type="presOf" srcId="{58EA8705-6CFB-6A48-822C-36444520B3CC}" destId="{5A5B1AD0-4993-C04C-9D4C-C499B5A0CB55}" srcOrd="0" destOrd="1" presId="urn:microsoft.com/office/officeart/2005/8/layout/vList5"/>
    <dgm:cxn modelId="{822772B5-D984-C54F-8869-0A7882071FA0}" srcId="{D72AB879-8E28-3B46-854E-E4DB73BA4F71}" destId="{34C52C0F-1C1E-A74B-A5B9-D42593E82DBF}" srcOrd="3" destOrd="0" parTransId="{F8F1C69B-0131-C246-97F8-3BA9BB52B826}" sibTransId="{8C47AF28-377B-A142-89F7-A265D45D1F05}"/>
    <dgm:cxn modelId="{C948D5BC-3BA6-C842-9497-88F08C1C1243}" type="presOf" srcId="{BD01F697-2A03-524F-B2A0-F1856CEE4C99}" destId="{B3189CF4-6C1E-1548-8B64-637084F0BE1C}" srcOrd="0" destOrd="0" presId="urn:microsoft.com/office/officeart/2005/8/layout/vList5"/>
    <dgm:cxn modelId="{99CC99BD-F99D-4F40-837B-E2160AAA3182}" srcId="{D72AB879-8E28-3B46-854E-E4DB73BA4F71}" destId="{E04EC82B-0483-E648-8189-1A8DCF337E6A}" srcOrd="0" destOrd="0" parTransId="{93E1B93C-CE9B-7245-B8C3-CA37F8B2D627}" sibTransId="{98C478A1-5F59-9F42-B8C3-B575164A5986}"/>
    <dgm:cxn modelId="{B53A94C5-3F33-6042-A354-2BC69325FA6B}" type="presOf" srcId="{CBB49289-8844-6D4D-B922-09F88B88A509}" destId="{5A5B1AD0-4993-C04C-9D4C-C499B5A0CB55}" srcOrd="0" destOrd="3" presId="urn:microsoft.com/office/officeart/2005/8/layout/vList5"/>
    <dgm:cxn modelId="{B3C6BECF-3EB4-574F-818F-FCDD3B703F52}" srcId="{C0D8D66B-4A91-4341-BC27-1F47FE462D53}" destId="{46616C52-3997-B94F-A616-2881070BF054}" srcOrd="0" destOrd="0" parTransId="{50A710AC-F791-744C-8C14-548ED6737372}" sibTransId="{87E377E5-5CEE-9C41-AE22-E0D471142E92}"/>
    <dgm:cxn modelId="{251FB5D3-817B-CF46-AA81-7F81D6CB6CFA}" type="presOf" srcId="{E04EC82B-0483-E648-8189-1A8DCF337E6A}" destId="{962F71F3-6B72-DC4E-9E45-75C9D7303B68}" srcOrd="0" destOrd="0" presId="urn:microsoft.com/office/officeart/2005/8/layout/vList5"/>
    <dgm:cxn modelId="{FC20CAD3-97E0-214B-85F4-9C367B681101}" type="presOf" srcId="{81902390-E598-414A-A328-64C9D25865DC}" destId="{1A68E2D8-5D0B-7147-A335-22BCF0CEE055}" srcOrd="0" destOrd="2" presId="urn:microsoft.com/office/officeart/2005/8/layout/vList5"/>
    <dgm:cxn modelId="{8A0749DA-CEA6-A940-A977-89C91A913040}" type="presOf" srcId="{E7AB1E28-F7BC-8B4E-AB09-BB989EC1935D}" destId="{962F71F3-6B72-DC4E-9E45-75C9D7303B68}" srcOrd="0" destOrd="1" presId="urn:microsoft.com/office/officeart/2005/8/layout/vList5"/>
    <dgm:cxn modelId="{EEB525DF-9B1A-1547-AACB-9AB90FED797F}" srcId="{D72AB879-8E28-3B46-854E-E4DB73BA4F71}" destId="{8CF5E3A0-E148-1D41-8BA1-1CAD3E4B5A66}" srcOrd="5" destOrd="0" parTransId="{DC42BE12-B49F-7D40-A168-4A41A8DA2895}" sibTransId="{352B7604-9EBA-EF49-BEC0-AB1B41ACFB77}"/>
    <dgm:cxn modelId="{80E9F6E2-4F15-DC47-A1BD-0F7F1877D20B}" srcId="{67BF73DB-2438-B44A-9E09-616E41FB5A54}" destId="{BD01F697-2A03-524F-B2A0-F1856CEE4C99}" srcOrd="1" destOrd="0" parTransId="{3BD96C50-E56E-9947-8BE8-0FE525E3D745}" sibTransId="{6F18690A-FDA5-6F4C-9668-38E37BDAC10E}"/>
    <dgm:cxn modelId="{9CC4B2E4-90DF-8A48-BD26-F1DC0E500C9C}" srcId="{D72AB879-8E28-3B46-854E-E4DB73BA4F71}" destId="{E9287693-DF9D-D547-8321-EDC0F9B03F95}" srcOrd="4" destOrd="0" parTransId="{7858FFA2-B29F-6F43-8EE2-C6641A937569}" sibTransId="{F515C404-EEA1-1744-BC43-FB4B470712E4}"/>
    <dgm:cxn modelId="{D92D12ED-A82A-824B-82B4-5BC03ACD8315}" type="presOf" srcId="{46616C52-3997-B94F-A616-2881070BF054}" destId="{5A5B1AD0-4993-C04C-9D4C-C499B5A0CB55}" srcOrd="0" destOrd="0" presId="urn:microsoft.com/office/officeart/2005/8/layout/vList5"/>
    <dgm:cxn modelId="{761051F7-AFE3-3943-B96B-243F93332B9A}" srcId="{BD01F697-2A03-524F-B2A0-F1856CEE4C99}" destId="{E6C4B8BF-6888-5E4E-9E3B-08ADD590F228}" srcOrd="0" destOrd="0" parTransId="{4CF5F457-14AB-FC4D-81B0-8879BC7246B3}" sibTransId="{1E49F85A-7B45-8E46-82DF-17088CF33929}"/>
    <dgm:cxn modelId="{47DD79FD-C628-314F-B635-D3B22847E834}" srcId="{67BF73DB-2438-B44A-9E09-616E41FB5A54}" destId="{C0D8D66B-4A91-4341-BC27-1F47FE462D53}" srcOrd="0" destOrd="0" parTransId="{05CDA182-6460-284B-8FF1-7D722ED27798}" sibTransId="{15AE8621-AD78-A84C-A7C1-7D863B1F3F62}"/>
    <dgm:cxn modelId="{B41DE6DA-82BD-7048-A1B6-6E3423A547D1}" type="presParOf" srcId="{DC34B400-F104-6C4D-98DC-DA4C2D9D88B2}" destId="{36FE7A74-4447-864F-B32C-B4224F034B2D}" srcOrd="0" destOrd="0" presId="urn:microsoft.com/office/officeart/2005/8/layout/vList5"/>
    <dgm:cxn modelId="{A1F3410A-53FD-D34F-92FD-E5250F35C7DB}" type="presParOf" srcId="{36FE7A74-4447-864F-B32C-B4224F034B2D}" destId="{519CC292-5392-6946-B237-A4F32651AC7C}" srcOrd="0" destOrd="0" presId="urn:microsoft.com/office/officeart/2005/8/layout/vList5"/>
    <dgm:cxn modelId="{320B479F-DE31-DE40-A7D3-32FDC5F1214F}" type="presParOf" srcId="{36FE7A74-4447-864F-B32C-B4224F034B2D}" destId="{5A5B1AD0-4993-C04C-9D4C-C499B5A0CB55}" srcOrd="1" destOrd="0" presId="urn:microsoft.com/office/officeart/2005/8/layout/vList5"/>
    <dgm:cxn modelId="{24B7CC46-AD5B-2049-AD9F-1B550BDEBA8C}" type="presParOf" srcId="{DC34B400-F104-6C4D-98DC-DA4C2D9D88B2}" destId="{CB1E9872-9BA9-B048-B2B5-B1E4DDD97A3E}" srcOrd="1" destOrd="0" presId="urn:microsoft.com/office/officeart/2005/8/layout/vList5"/>
    <dgm:cxn modelId="{7F5407D9-BEBC-7C41-BAE3-7F456E762424}" type="presParOf" srcId="{DC34B400-F104-6C4D-98DC-DA4C2D9D88B2}" destId="{60918CF3-AD7C-1E43-98ED-612BAB349BBF}" srcOrd="2" destOrd="0" presId="urn:microsoft.com/office/officeart/2005/8/layout/vList5"/>
    <dgm:cxn modelId="{2618606B-8A1E-D84B-82D6-A25F17F537C2}" type="presParOf" srcId="{60918CF3-AD7C-1E43-98ED-612BAB349BBF}" destId="{B3189CF4-6C1E-1548-8B64-637084F0BE1C}" srcOrd="0" destOrd="0" presId="urn:microsoft.com/office/officeart/2005/8/layout/vList5"/>
    <dgm:cxn modelId="{8CF9BBB7-A02B-DB40-9613-41D13D0A7F9E}" type="presParOf" srcId="{60918CF3-AD7C-1E43-98ED-612BAB349BBF}" destId="{1A68E2D8-5D0B-7147-A335-22BCF0CEE055}" srcOrd="1" destOrd="0" presId="urn:microsoft.com/office/officeart/2005/8/layout/vList5"/>
    <dgm:cxn modelId="{2AE6E5D3-1B42-814B-9FA9-2CF77831B47E}" type="presParOf" srcId="{DC34B400-F104-6C4D-98DC-DA4C2D9D88B2}" destId="{92340159-700C-354A-A6E2-9B7E6F526242}" srcOrd="3" destOrd="0" presId="urn:microsoft.com/office/officeart/2005/8/layout/vList5"/>
    <dgm:cxn modelId="{46877903-EDFE-1F4C-9844-D6CAF0DA9F4D}" type="presParOf" srcId="{DC34B400-F104-6C4D-98DC-DA4C2D9D88B2}" destId="{AEFC93EB-D799-2243-9459-536D2974E800}" srcOrd="4" destOrd="0" presId="urn:microsoft.com/office/officeart/2005/8/layout/vList5"/>
    <dgm:cxn modelId="{346E66C7-8EA3-6C48-9E7B-1C551CE7960F}" type="presParOf" srcId="{AEFC93EB-D799-2243-9459-536D2974E800}" destId="{F9992CA6-8082-574B-B521-5A2C713C869D}" srcOrd="0" destOrd="0" presId="urn:microsoft.com/office/officeart/2005/8/layout/vList5"/>
    <dgm:cxn modelId="{1519A679-522D-564A-8689-961CF0871C6C}" type="presParOf" srcId="{AEFC93EB-D799-2243-9459-536D2974E800}" destId="{962F71F3-6B72-DC4E-9E45-75C9D7303B6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7BF73DB-2438-B44A-9E09-616E41FB5A54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D8D66B-4A91-4341-BC27-1F47FE462D53}">
      <dgm:prSet phldrT="[Текст]" custT="1"/>
      <dgm:spPr/>
      <dgm:t>
        <a:bodyPr/>
        <a:lstStyle/>
        <a:p>
          <a:r>
            <a:rPr lang="ru-RU" sz="6600" dirty="0"/>
            <a:t>Тематическое содержание</a:t>
          </a:r>
        </a:p>
      </dgm:t>
    </dgm:pt>
    <dgm:pt modelId="{05CDA182-6460-284B-8FF1-7D722ED27798}" type="parTrans" cxnId="{47DD79FD-C628-314F-B635-D3B22847E834}">
      <dgm:prSet/>
      <dgm:spPr/>
      <dgm:t>
        <a:bodyPr/>
        <a:lstStyle/>
        <a:p>
          <a:endParaRPr lang="ru-RU"/>
        </a:p>
      </dgm:t>
    </dgm:pt>
    <dgm:pt modelId="{15AE8621-AD78-A84C-A7C1-7D863B1F3F62}" type="sibTrans" cxnId="{47DD79FD-C628-314F-B635-D3B22847E834}">
      <dgm:prSet/>
      <dgm:spPr/>
      <dgm:t>
        <a:bodyPr/>
        <a:lstStyle/>
        <a:p>
          <a:endParaRPr lang="ru-RU"/>
        </a:p>
      </dgm:t>
    </dgm:pt>
    <dgm:pt modelId="{46616C52-3997-B94F-A616-2881070BF054}">
      <dgm:prSet phldrT="[Текст]" custT="1"/>
      <dgm:spPr/>
      <dgm:t>
        <a:bodyPr/>
        <a:lstStyle/>
        <a:p>
          <a:r>
            <a:rPr lang="ru-RU" sz="4000" dirty="0"/>
            <a:t>задан список областей</a:t>
          </a:r>
        </a:p>
      </dgm:t>
    </dgm:pt>
    <dgm:pt modelId="{50A710AC-F791-744C-8C14-548ED6737372}" type="parTrans" cxnId="{B3C6BECF-3EB4-574F-818F-FCDD3B703F52}">
      <dgm:prSet/>
      <dgm:spPr/>
      <dgm:t>
        <a:bodyPr/>
        <a:lstStyle/>
        <a:p>
          <a:endParaRPr lang="ru-RU"/>
        </a:p>
      </dgm:t>
    </dgm:pt>
    <dgm:pt modelId="{87E377E5-5CEE-9C41-AE22-E0D471142E92}" type="sibTrans" cxnId="{B3C6BECF-3EB4-574F-818F-FCDD3B703F52}">
      <dgm:prSet/>
      <dgm:spPr/>
      <dgm:t>
        <a:bodyPr/>
        <a:lstStyle/>
        <a:p>
          <a:endParaRPr lang="ru-RU"/>
        </a:p>
      </dgm:t>
    </dgm:pt>
    <dgm:pt modelId="{BD01F697-2A03-524F-B2A0-F1856CEE4C99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6600" dirty="0"/>
            <a:t>Формат реализации</a:t>
          </a:r>
        </a:p>
        <a:p>
          <a:pPr marL="0"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600" dirty="0"/>
        </a:p>
      </dgm:t>
    </dgm:pt>
    <dgm:pt modelId="{3BD96C50-E56E-9947-8BE8-0FE525E3D745}" type="parTrans" cxnId="{80E9F6E2-4F15-DC47-A1BD-0F7F1877D20B}">
      <dgm:prSet/>
      <dgm:spPr/>
      <dgm:t>
        <a:bodyPr/>
        <a:lstStyle/>
        <a:p>
          <a:endParaRPr lang="ru-RU"/>
        </a:p>
      </dgm:t>
    </dgm:pt>
    <dgm:pt modelId="{6F18690A-FDA5-6F4C-9668-38E37BDAC10E}" type="sibTrans" cxnId="{80E9F6E2-4F15-DC47-A1BD-0F7F1877D20B}">
      <dgm:prSet/>
      <dgm:spPr/>
      <dgm:t>
        <a:bodyPr/>
        <a:lstStyle/>
        <a:p>
          <a:endParaRPr lang="ru-RU"/>
        </a:p>
      </dgm:t>
    </dgm:pt>
    <dgm:pt modelId="{E6C4B8BF-6888-5E4E-9E3B-08ADD590F228}">
      <dgm:prSet phldrT="[Текст]" custT="1"/>
      <dgm:spPr/>
      <dgm:t>
        <a:bodyPr/>
        <a:lstStyle/>
        <a:p>
          <a:r>
            <a:rPr lang="ru-RU" sz="4000" dirty="0"/>
            <a:t>обязательность или необязательность научного руководителя</a:t>
          </a:r>
        </a:p>
      </dgm:t>
    </dgm:pt>
    <dgm:pt modelId="{4CF5F457-14AB-FC4D-81B0-8879BC7246B3}" type="parTrans" cxnId="{761051F7-AFE3-3943-B96B-243F93332B9A}">
      <dgm:prSet/>
      <dgm:spPr/>
      <dgm:t>
        <a:bodyPr/>
        <a:lstStyle/>
        <a:p>
          <a:endParaRPr lang="ru-RU"/>
        </a:p>
      </dgm:t>
    </dgm:pt>
    <dgm:pt modelId="{1E49F85A-7B45-8E46-82DF-17088CF33929}" type="sibTrans" cxnId="{761051F7-AFE3-3943-B96B-243F93332B9A}">
      <dgm:prSet/>
      <dgm:spPr/>
      <dgm:t>
        <a:bodyPr/>
        <a:lstStyle/>
        <a:p>
          <a:endParaRPr lang="ru-RU"/>
        </a:p>
      </dgm:t>
    </dgm:pt>
    <dgm:pt modelId="{D72AB879-8E28-3B46-854E-E4DB73BA4F71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6600" dirty="0"/>
            <a:t>Формат сопровождения</a:t>
          </a:r>
        </a:p>
        <a:p>
          <a:pPr marL="0"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600" dirty="0"/>
        </a:p>
      </dgm:t>
    </dgm:pt>
    <dgm:pt modelId="{346C85CC-3707-9F4C-98FC-E3F317CBDAF1}" type="parTrans" cxnId="{3782926C-60E8-DD4D-894F-823A4F90D5C1}">
      <dgm:prSet/>
      <dgm:spPr/>
      <dgm:t>
        <a:bodyPr/>
        <a:lstStyle/>
        <a:p>
          <a:endParaRPr lang="ru-RU"/>
        </a:p>
      </dgm:t>
    </dgm:pt>
    <dgm:pt modelId="{184AC8EF-5649-594B-A18F-A4D89A406806}" type="sibTrans" cxnId="{3782926C-60E8-DD4D-894F-823A4F90D5C1}">
      <dgm:prSet/>
      <dgm:spPr/>
      <dgm:t>
        <a:bodyPr/>
        <a:lstStyle/>
        <a:p>
          <a:endParaRPr lang="ru-RU"/>
        </a:p>
      </dgm:t>
    </dgm:pt>
    <dgm:pt modelId="{E04EC82B-0483-E648-8189-1A8DCF337E6A}">
      <dgm:prSet phldrT="[Текст]" custT="1"/>
      <dgm:spPr/>
      <dgm:t>
        <a:bodyPr/>
        <a:lstStyle/>
        <a:p>
          <a:r>
            <a:rPr lang="ru-RU" sz="4000" dirty="0"/>
            <a:t>общий курс в сочетании с индивидуальной работой</a:t>
          </a:r>
        </a:p>
      </dgm:t>
    </dgm:pt>
    <dgm:pt modelId="{93E1B93C-CE9B-7245-B8C3-CA37F8B2D627}" type="parTrans" cxnId="{99CC99BD-F99D-4F40-837B-E2160AAA3182}">
      <dgm:prSet/>
      <dgm:spPr/>
      <dgm:t>
        <a:bodyPr/>
        <a:lstStyle/>
        <a:p>
          <a:endParaRPr lang="ru-RU"/>
        </a:p>
      </dgm:t>
    </dgm:pt>
    <dgm:pt modelId="{98C478A1-5F59-9F42-B8C3-B575164A5986}" type="sibTrans" cxnId="{99CC99BD-F99D-4F40-837B-E2160AAA3182}">
      <dgm:prSet/>
      <dgm:spPr/>
      <dgm:t>
        <a:bodyPr/>
        <a:lstStyle/>
        <a:p>
          <a:endParaRPr lang="ru-RU"/>
        </a:p>
      </dgm:t>
    </dgm:pt>
    <dgm:pt modelId="{5E7BF844-E4A4-4442-9B96-A41342B7F34B}">
      <dgm:prSet phldrT="[Текст]"/>
      <dgm:spPr/>
      <dgm:t>
        <a:bodyPr/>
        <a:lstStyle/>
        <a:p>
          <a:endParaRPr lang="ru-RU" sz="3200" dirty="0"/>
        </a:p>
      </dgm:t>
    </dgm:pt>
    <dgm:pt modelId="{7EF462E4-CC8D-9746-BF22-79762EF70FDB}" type="parTrans" cxnId="{C75CD7A0-E5D7-344A-9279-A1C7008B4BC6}">
      <dgm:prSet/>
      <dgm:spPr/>
      <dgm:t>
        <a:bodyPr/>
        <a:lstStyle/>
        <a:p>
          <a:endParaRPr lang="ru-RU"/>
        </a:p>
      </dgm:t>
    </dgm:pt>
    <dgm:pt modelId="{01ABC326-23FC-DD4E-92DA-9AA5CEAD4C96}" type="sibTrans" cxnId="{C75CD7A0-E5D7-344A-9279-A1C7008B4BC6}">
      <dgm:prSet/>
      <dgm:spPr/>
      <dgm:t>
        <a:bodyPr/>
        <a:lstStyle/>
        <a:p>
          <a:endParaRPr lang="ru-RU"/>
        </a:p>
      </dgm:t>
    </dgm:pt>
    <dgm:pt modelId="{36CDBB29-6A80-104B-918F-85FC3B5FBA43}">
      <dgm:prSet phldrT="[Текст]" custT="1"/>
      <dgm:spPr/>
      <dgm:t>
        <a:bodyPr/>
        <a:lstStyle/>
        <a:p>
          <a:r>
            <a:rPr lang="ru-RU" sz="4000" dirty="0"/>
            <a:t>задан список тем</a:t>
          </a:r>
        </a:p>
      </dgm:t>
    </dgm:pt>
    <dgm:pt modelId="{90F68FEC-FB6E-6F48-892F-03226AF04C3A}" type="parTrans" cxnId="{18B138B3-5FEF-D34A-B140-7FD1584C2DD4}">
      <dgm:prSet/>
      <dgm:spPr/>
    </dgm:pt>
    <dgm:pt modelId="{D662ED48-5A15-3740-A444-864A2EE731B5}" type="sibTrans" cxnId="{18B138B3-5FEF-D34A-B140-7FD1584C2DD4}">
      <dgm:prSet/>
      <dgm:spPr/>
    </dgm:pt>
    <dgm:pt modelId="{24493D2B-842F-4747-914F-50D7F2997916}">
      <dgm:prSet phldrT="[Текст]" custT="1"/>
      <dgm:spPr/>
      <dgm:t>
        <a:bodyPr/>
        <a:lstStyle/>
        <a:p>
          <a:r>
            <a:rPr lang="ru-RU" sz="4000" dirty="0"/>
            <a:t>темы вырабатываются в диалоге учащимся с руководителем</a:t>
          </a:r>
        </a:p>
      </dgm:t>
    </dgm:pt>
    <dgm:pt modelId="{B8CF437D-B4C4-EB47-B56A-592C91FAB021}" type="parTrans" cxnId="{BD18BD86-0E5C-B042-AD4D-B80C6EAB676D}">
      <dgm:prSet/>
      <dgm:spPr/>
    </dgm:pt>
    <dgm:pt modelId="{3CF2C2B0-A56E-5B46-A9E6-D44FDFCC4E60}" type="sibTrans" cxnId="{BD18BD86-0E5C-B042-AD4D-B80C6EAB676D}">
      <dgm:prSet/>
      <dgm:spPr/>
    </dgm:pt>
    <dgm:pt modelId="{42903570-14C2-D249-83FA-4153EC7B3738}">
      <dgm:prSet phldrT="[Текст]" custT="1"/>
      <dgm:spPr/>
      <dgm:t>
        <a:bodyPr/>
        <a:lstStyle/>
        <a:p>
          <a:r>
            <a:rPr lang="ru-RU" sz="4000" dirty="0"/>
            <a:t>темы предлагаются самими учащимися</a:t>
          </a:r>
        </a:p>
      </dgm:t>
    </dgm:pt>
    <dgm:pt modelId="{89AC9011-13AC-B14B-9486-0D5650502D17}" type="parTrans" cxnId="{9D0E0263-A315-3947-94ED-C463AC08B651}">
      <dgm:prSet/>
      <dgm:spPr/>
    </dgm:pt>
    <dgm:pt modelId="{A02DF540-C1D6-584B-B9FB-66B93452B54C}" type="sibTrans" cxnId="{9D0E0263-A315-3947-94ED-C463AC08B651}">
      <dgm:prSet/>
      <dgm:spPr/>
    </dgm:pt>
    <dgm:pt modelId="{5B084FDE-572A-E649-99A3-CFAC81A76BC6}">
      <dgm:prSet phldrT="[Текст]" custT="1"/>
      <dgm:spPr/>
      <dgm:t>
        <a:bodyPr/>
        <a:lstStyle/>
        <a:p>
          <a:r>
            <a:rPr lang="ru-RU" sz="4000" dirty="0"/>
            <a:t>…</a:t>
          </a:r>
        </a:p>
      </dgm:t>
    </dgm:pt>
    <dgm:pt modelId="{7AC320D7-00FD-C14A-8445-1917B335F830}" type="parTrans" cxnId="{046191F7-3F24-4D48-8CCE-AC459425723C}">
      <dgm:prSet/>
      <dgm:spPr/>
    </dgm:pt>
    <dgm:pt modelId="{ED9C5EC6-3E91-B14E-85D9-3028B075CC5A}" type="sibTrans" cxnId="{046191F7-3F24-4D48-8CCE-AC459425723C}">
      <dgm:prSet/>
      <dgm:spPr/>
    </dgm:pt>
    <dgm:pt modelId="{4714098E-5507-3D43-8A7C-12FBB65E0F78}">
      <dgm:prSet phldrT="[Текст]" custT="1"/>
      <dgm:spPr/>
      <dgm:t>
        <a:bodyPr/>
        <a:lstStyle/>
        <a:p>
          <a:r>
            <a:rPr lang="ru-RU" sz="4000" dirty="0"/>
            <a:t>руководитель и/или консультант</a:t>
          </a:r>
        </a:p>
      </dgm:t>
    </dgm:pt>
    <dgm:pt modelId="{F8138BBB-EE72-7A42-843D-B28172B4DB88}" type="parTrans" cxnId="{ECEB24EA-297B-D844-A957-5D7D90651B8A}">
      <dgm:prSet/>
      <dgm:spPr/>
    </dgm:pt>
    <dgm:pt modelId="{916103F6-039A-8946-9A07-2EA325213484}" type="sibTrans" cxnId="{ECEB24EA-297B-D844-A957-5D7D90651B8A}">
      <dgm:prSet/>
      <dgm:spPr/>
    </dgm:pt>
    <dgm:pt modelId="{3EB35BD9-713C-5F41-924D-446BF55AFED8}">
      <dgm:prSet phldrT="[Текст]" custT="1"/>
      <dgm:spPr/>
      <dgm:t>
        <a:bodyPr/>
        <a:lstStyle/>
        <a:p>
          <a:r>
            <a:rPr lang="ru-RU" sz="4000" dirty="0"/>
            <a:t>регламент встреч (когда и где, расписание, частота)</a:t>
          </a:r>
        </a:p>
      </dgm:t>
    </dgm:pt>
    <dgm:pt modelId="{89362630-EEDD-D646-B6C5-94955FCA6469}" type="parTrans" cxnId="{985BAE3C-985A-7544-931C-C7F7F15A9403}">
      <dgm:prSet/>
      <dgm:spPr/>
    </dgm:pt>
    <dgm:pt modelId="{AC43C458-E978-C940-B4C2-16214CA9CE7A}" type="sibTrans" cxnId="{985BAE3C-985A-7544-931C-C7F7F15A9403}">
      <dgm:prSet/>
      <dgm:spPr/>
    </dgm:pt>
    <dgm:pt modelId="{7C87A486-204F-8C4D-AA51-AEF8612CE70E}">
      <dgm:prSet phldrT="[Текст]" custT="1"/>
      <dgm:spPr/>
      <dgm:t>
        <a:bodyPr/>
        <a:lstStyle/>
        <a:p>
          <a:r>
            <a:rPr lang="ru-RU" sz="4000" dirty="0"/>
            <a:t>границы ответственности руководителя/консультанта</a:t>
          </a:r>
        </a:p>
      </dgm:t>
    </dgm:pt>
    <dgm:pt modelId="{8D1C95DF-2E5F-444B-BF8A-A2167AC10975}" type="parTrans" cxnId="{4C44F9F2-5FC6-5248-9687-C1F18C8F391C}">
      <dgm:prSet/>
      <dgm:spPr/>
    </dgm:pt>
    <dgm:pt modelId="{5A46B04F-70B8-3F4B-933D-C22B926CD40D}" type="sibTrans" cxnId="{4C44F9F2-5FC6-5248-9687-C1F18C8F391C}">
      <dgm:prSet/>
      <dgm:spPr/>
    </dgm:pt>
    <dgm:pt modelId="{A56864FE-76A2-3F4A-BD1E-3B51FD5EE78E}">
      <dgm:prSet phldrT="[Текст]" custT="1"/>
      <dgm:spPr/>
      <dgm:t>
        <a:bodyPr/>
        <a:lstStyle/>
        <a:p>
          <a:r>
            <a:rPr lang="ru-RU" sz="4000" dirty="0"/>
            <a:t>…</a:t>
          </a:r>
        </a:p>
      </dgm:t>
    </dgm:pt>
    <dgm:pt modelId="{AFB68FBF-6587-9F47-85FD-92E711DA5876}" type="parTrans" cxnId="{5DAE93C2-468E-A049-B648-D2683BFF47E2}">
      <dgm:prSet/>
      <dgm:spPr/>
    </dgm:pt>
    <dgm:pt modelId="{F3F0EA72-8472-8F4F-9D41-5E0FE34BB71F}" type="sibTrans" cxnId="{5DAE93C2-468E-A049-B648-D2683BFF47E2}">
      <dgm:prSet/>
      <dgm:spPr/>
    </dgm:pt>
    <dgm:pt modelId="{58B722E8-49B2-0444-9432-252F71467750}">
      <dgm:prSet phldrT="[Текст]" custT="1"/>
      <dgm:spPr/>
      <dgm:t>
        <a:bodyPr/>
        <a:lstStyle/>
        <a:p>
          <a:r>
            <a:rPr lang="ru-RU" sz="4000" dirty="0"/>
            <a:t>индивидуальная работа без общего курса</a:t>
          </a:r>
        </a:p>
      </dgm:t>
    </dgm:pt>
    <dgm:pt modelId="{AB9C0FAA-D12B-E24A-8B5B-1FF94E154953}" type="parTrans" cxnId="{1F12EF7E-8C74-C949-9E14-336F74BCE864}">
      <dgm:prSet/>
      <dgm:spPr/>
    </dgm:pt>
    <dgm:pt modelId="{704EE8BB-FCDD-7441-98DA-B5ECE0CB9829}" type="sibTrans" cxnId="{1F12EF7E-8C74-C949-9E14-336F74BCE864}">
      <dgm:prSet/>
      <dgm:spPr/>
    </dgm:pt>
    <dgm:pt modelId="{EB49F4C8-434F-F748-8C97-1EA7C21C5CD0}">
      <dgm:prSet phldrT="[Текст]" custT="1"/>
      <dgm:spPr/>
      <dgm:t>
        <a:bodyPr/>
        <a:lstStyle/>
        <a:p>
          <a:r>
            <a:rPr lang="ru-RU" sz="4000" dirty="0"/>
            <a:t>индивидуальная работа в сочетании с работой в </a:t>
          </a:r>
          <a:r>
            <a:rPr lang="ru-RU" sz="4000" dirty="0" err="1"/>
            <a:t>микрогруппах</a:t>
          </a:r>
          <a:endParaRPr lang="ru-RU" sz="4000" dirty="0"/>
        </a:p>
      </dgm:t>
    </dgm:pt>
    <dgm:pt modelId="{0C2AB30F-5937-C54D-A96F-A790A2760680}" type="parTrans" cxnId="{39FA4624-3387-1F49-8B15-A417F1383920}">
      <dgm:prSet/>
      <dgm:spPr/>
    </dgm:pt>
    <dgm:pt modelId="{0A28C843-1899-624C-999B-EBFD710F16DB}" type="sibTrans" cxnId="{39FA4624-3387-1F49-8B15-A417F1383920}">
      <dgm:prSet/>
      <dgm:spPr/>
    </dgm:pt>
    <dgm:pt modelId="{4F14DEEF-BA7B-484D-817F-9A4372679C58}">
      <dgm:prSet phldrT="[Текст]" custT="1"/>
      <dgm:spPr/>
      <dgm:t>
        <a:bodyPr/>
        <a:lstStyle/>
        <a:p>
          <a:r>
            <a:rPr lang="ru-RU" sz="4000" dirty="0"/>
            <a:t>командная работа как совместно-распределенная</a:t>
          </a:r>
        </a:p>
      </dgm:t>
    </dgm:pt>
    <dgm:pt modelId="{41DD04E9-0C3C-894C-99BB-F763EBCD4E76}" type="parTrans" cxnId="{059C01A1-0798-444E-A15A-D06BF26225CA}">
      <dgm:prSet/>
      <dgm:spPr/>
    </dgm:pt>
    <dgm:pt modelId="{2BF09CD1-8AA9-1148-B917-93AB26B62647}" type="sibTrans" cxnId="{059C01A1-0798-444E-A15A-D06BF26225CA}">
      <dgm:prSet/>
      <dgm:spPr/>
    </dgm:pt>
    <dgm:pt modelId="{641CF077-8391-2442-B342-F0F4B00BCF3B}">
      <dgm:prSet phldrT="[Текст]" custT="1"/>
      <dgm:spPr/>
      <dgm:t>
        <a:bodyPr/>
        <a:lstStyle/>
        <a:p>
          <a:r>
            <a:rPr lang="ru-RU" sz="4000" dirty="0"/>
            <a:t>… </a:t>
          </a:r>
        </a:p>
      </dgm:t>
    </dgm:pt>
    <dgm:pt modelId="{B0FEADD4-C692-154D-8417-93BA1A863FDB}" type="parTrans" cxnId="{9A4F3217-8D3E-BE4A-8D0D-5CA8CA34E5BC}">
      <dgm:prSet/>
      <dgm:spPr/>
    </dgm:pt>
    <dgm:pt modelId="{9E0DD12E-78E7-FF40-8865-0EBFAB3E98E2}" type="sibTrans" cxnId="{9A4F3217-8D3E-BE4A-8D0D-5CA8CA34E5BC}">
      <dgm:prSet/>
      <dgm:spPr/>
    </dgm:pt>
    <dgm:pt modelId="{DC34B400-F104-6C4D-98DC-DA4C2D9D88B2}" type="pres">
      <dgm:prSet presAssocID="{67BF73DB-2438-B44A-9E09-616E41FB5A54}" presName="Name0" presStyleCnt="0">
        <dgm:presLayoutVars>
          <dgm:dir/>
          <dgm:animLvl val="lvl"/>
          <dgm:resizeHandles val="exact"/>
        </dgm:presLayoutVars>
      </dgm:prSet>
      <dgm:spPr/>
    </dgm:pt>
    <dgm:pt modelId="{36FE7A74-4447-864F-B32C-B4224F034B2D}" type="pres">
      <dgm:prSet presAssocID="{C0D8D66B-4A91-4341-BC27-1F47FE462D53}" presName="linNode" presStyleCnt="0"/>
      <dgm:spPr/>
    </dgm:pt>
    <dgm:pt modelId="{519CC292-5392-6946-B237-A4F32651AC7C}" type="pres">
      <dgm:prSet presAssocID="{C0D8D66B-4A91-4341-BC27-1F47FE462D5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A5B1AD0-4993-C04C-9D4C-C499B5A0CB55}" type="pres">
      <dgm:prSet presAssocID="{C0D8D66B-4A91-4341-BC27-1F47FE462D53}" presName="descendantText" presStyleLbl="alignAccFollowNode1" presStyleIdx="0" presStyleCnt="3" custScaleY="122246">
        <dgm:presLayoutVars>
          <dgm:bulletEnabled val="1"/>
        </dgm:presLayoutVars>
      </dgm:prSet>
      <dgm:spPr/>
    </dgm:pt>
    <dgm:pt modelId="{CB1E9872-9BA9-B048-B2B5-B1E4DDD97A3E}" type="pres">
      <dgm:prSet presAssocID="{15AE8621-AD78-A84C-A7C1-7D863B1F3F62}" presName="sp" presStyleCnt="0"/>
      <dgm:spPr/>
    </dgm:pt>
    <dgm:pt modelId="{60918CF3-AD7C-1E43-98ED-612BAB349BBF}" type="pres">
      <dgm:prSet presAssocID="{BD01F697-2A03-524F-B2A0-F1856CEE4C99}" presName="linNode" presStyleCnt="0"/>
      <dgm:spPr/>
    </dgm:pt>
    <dgm:pt modelId="{B3189CF4-6C1E-1548-8B64-637084F0BE1C}" type="pres">
      <dgm:prSet presAssocID="{BD01F697-2A03-524F-B2A0-F1856CEE4C9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A68E2D8-5D0B-7147-A335-22BCF0CEE055}" type="pres">
      <dgm:prSet presAssocID="{BD01F697-2A03-524F-B2A0-F1856CEE4C99}" presName="descendantText" presStyleLbl="alignAccFollowNode1" presStyleIdx="1" presStyleCnt="3" custScaleY="111835">
        <dgm:presLayoutVars>
          <dgm:bulletEnabled val="1"/>
        </dgm:presLayoutVars>
      </dgm:prSet>
      <dgm:spPr/>
    </dgm:pt>
    <dgm:pt modelId="{92340159-700C-354A-A6E2-9B7E6F526242}" type="pres">
      <dgm:prSet presAssocID="{6F18690A-FDA5-6F4C-9668-38E37BDAC10E}" presName="sp" presStyleCnt="0"/>
      <dgm:spPr/>
    </dgm:pt>
    <dgm:pt modelId="{AEFC93EB-D799-2243-9459-536D2974E800}" type="pres">
      <dgm:prSet presAssocID="{D72AB879-8E28-3B46-854E-E4DB73BA4F71}" presName="linNode" presStyleCnt="0"/>
      <dgm:spPr/>
    </dgm:pt>
    <dgm:pt modelId="{F9992CA6-8082-574B-B521-5A2C713C869D}" type="pres">
      <dgm:prSet presAssocID="{D72AB879-8E28-3B46-854E-E4DB73BA4F71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962F71F3-6B72-DC4E-9E45-75C9D7303B68}" type="pres">
      <dgm:prSet presAssocID="{D72AB879-8E28-3B46-854E-E4DB73BA4F71}" presName="descendantText" presStyleLbl="alignAccFollowNode1" presStyleIdx="2" presStyleCnt="3" custScaleY="133021">
        <dgm:presLayoutVars>
          <dgm:bulletEnabled val="1"/>
        </dgm:presLayoutVars>
      </dgm:prSet>
      <dgm:spPr/>
    </dgm:pt>
  </dgm:ptLst>
  <dgm:cxnLst>
    <dgm:cxn modelId="{0B72A110-8186-8341-BD21-3D425D3B3613}" type="presOf" srcId="{58B722E8-49B2-0444-9432-252F71467750}" destId="{962F71F3-6B72-DC4E-9E45-75C9D7303B68}" srcOrd="0" destOrd="1" presId="urn:microsoft.com/office/officeart/2005/8/layout/vList5"/>
    <dgm:cxn modelId="{9A4F3217-8D3E-BE4A-8D0D-5CA8CA34E5BC}" srcId="{D72AB879-8E28-3B46-854E-E4DB73BA4F71}" destId="{641CF077-8391-2442-B342-F0F4B00BCF3B}" srcOrd="4" destOrd="0" parTransId="{B0FEADD4-C692-154D-8417-93BA1A863FDB}" sibTransId="{9E0DD12E-78E7-FF40-8865-0EBFAB3E98E2}"/>
    <dgm:cxn modelId="{39FA4624-3387-1F49-8B15-A417F1383920}" srcId="{D72AB879-8E28-3B46-854E-E4DB73BA4F71}" destId="{EB49F4C8-434F-F748-8C97-1EA7C21C5CD0}" srcOrd="2" destOrd="0" parTransId="{0C2AB30F-5937-C54D-A96F-A790A2760680}" sibTransId="{0A28C843-1899-624C-999B-EBFD710F16DB}"/>
    <dgm:cxn modelId="{08DE232C-9C54-4344-9BC5-B3CC0F4908E5}" type="presOf" srcId="{5E7BF844-E4A4-4442-9B96-A41342B7F34B}" destId="{5A5B1AD0-4993-C04C-9D4C-C499B5A0CB55}" srcOrd="0" destOrd="5" presId="urn:microsoft.com/office/officeart/2005/8/layout/vList5"/>
    <dgm:cxn modelId="{B2510034-BEB5-2547-8098-CBF7CC78E634}" type="presOf" srcId="{36CDBB29-6A80-104B-918F-85FC3B5FBA43}" destId="{5A5B1AD0-4993-C04C-9D4C-C499B5A0CB55}" srcOrd="0" destOrd="1" presId="urn:microsoft.com/office/officeart/2005/8/layout/vList5"/>
    <dgm:cxn modelId="{BDB4173B-8D20-DE4A-A022-A9BDFB13007A}" type="presOf" srcId="{D72AB879-8E28-3B46-854E-E4DB73BA4F71}" destId="{F9992CA6-8082-574B-B521-5A2C713C869D}" srcOrd="0" destOrd="0" presId="urn:microsoft.com/office/officeart/2005/8/layout/vList5"/>
    <dgm:cxn modelId="{985BAE3C-985A-7544-931C-C7F7F15A9403}" srcId="{BD01F697-2A03-524F-B2A0-F1856CEE4C99}" destId="{3EB35BD9-713C-5F41-924D-446BF55AFED8}" srcOrd="2" destOrd="0" parTransId="{89362630-EEDD-D646-B6C5-94955FCA6469}" sibTransId="{AC43C458-E978-C940-B4C2-16214CA9CE7A}"/>
    <dgm:cxn modelId="{7096C84E-1732-6148-9771-AF94279E1D3D}" type="presOf" srcId="{C0D8D66B-4A91-4341-BC27-1F47FE462D53}" destId="{519CC292-5392-6946-B237-A4F32651AC7C}" srcOrd="0" destOrd="0" presId="urn:microsoft.com/office/officeart/2005/8/layout/vList5"/>
    <dgm:cxn modelId="{5160AC51-F2F3-B14A-941E-46D861A3EF4E}" type="presOf" srcId="{EB49F4C8-434F-F748-8C97-1EA7C21C5CD0}" destId="{962F71F3-6B72-DC4E-9E45-75C9D7303B68}" srcOrd="0" destOrd="2" presId="urn:microsoft.com/office/officeart/2005/8/layout/vList5"/>
    <dgm:cxn modelId="{5656CC55-9402-AE4B-B2D8-8B17E9570322}" type="presOf" srcId="{42903570-14C2-D249-83FA-4153EC7B3738}" destId="{5A5B1AD0-4993-C04C-9D4C-C499B5A0CB55}" srcOrd="0" destOrd="3" presId="urn:microsoft.com/office/officeart/2005/8/layout/vList5"/>
    <dgm:cxn modelId="{969A8C5C-D657-BB4B-8191-284B6A24CDCA}" type="presOf" srcId="{3EB35BD9-713C-5F41-924D-446BF55AFED8}" destId="{1A68E2D8-5D0B-7147-A335-22BCF0CEE055}" srcOrd="0" destOrd="2" presId="urn:microsoft.com/office/officeart/2005/8/layout/vList5"/>
    <dgm:cxn modelId="{9D0E0263-A315-3947-94ED-C463AC08B651}" srcId="{C0D8D66B-4A91-4341-BC27-1F47FE462D53}" destId="{42903570-14C2-D249-83FA-4153EC7B3738}" srcOrd="3" destOrd="0" parTransId="{89AC9011-13AC-B14B-9486-0D5650502D17}" sibTransId="{A02DF540-C1D6-584B-B9FB-66B93452B54C}"/>
    <dgm:cxn modelId="{57B4FA63-49D7-E646-8F6B-74850FAEDC7C}" type="presOf" srcId="{A56864FE-76A2-3F4A-BD1E-3B51FD5EE78E}" destId="{1A68E2D8-5D0B-7147-A335-22BCF0CEE055}" srcOrd="0" destOrd="4" presId="urn:microsoft.com/office/officeart/2005/8/layout/vList5"/>
    <dgm:cxn modelId="{3782926C-60E8-DD4D-894F-823A4F90D5C1}" srcId="{67BF73DB-2438-B44A-9E09-616E41FB5A54}" destId="{D72AB879-8E28-3B46-854E-E4DB73BA4F71}" srcOrd="2" destOrd="0" parTransId="{346C85CC-3707-9F4C-98FC-E3F317CBDAF1}" sibTransId="{184AC8EF-5649-594B-A18F-A4D89A406806}"/>
    <dgm:cxn modelId="{C70AAC72-EE97-5C44-A8BD-BBC2F726467B}" type="presOf" srcId="{4F14DEEF-BA7B-484D-817F-9A4372679C58}" destId="{962F71F3-6B72-DC4E-9E45-75C9D7303B68}" srcOrd="0" destOrd="3" presId="urn:microsoft.com/office/officeart/2005/8/layout/vList5"/>
    <dgm:cxn modelId="{D44C7B7A-0FFC-B143-842E-ECC95FB28535}" type="presOf" srcId="{7C87A486-204F-8C4D-AA51-AEF8612CE70E}" destId="{1A68E2D8-5D0B-7147-A335-22BCF0CEE055}" srcOrd="0" destOrd="3" presId="urn:microsoft.com/office/officeart/2005/8/layout/vList5"/>
    <dgm:cxn modelId="{1F12EF7E-8C74-C949-9E14-336F74BCE864}" srcId="{D72AB879-8E28-3B46-854E-E4DB73BA4F71}" destId="{58B722E8-49B2-0444-9432-252F71467750}" srcOrd="1" destOrd="0" parTransId="{AB9C0FAA-D12B-E24A-8B5B-1FF94E154953}" sibTransId="{704EE8BB-FCDD-7441-98DA-B5ECE0CB9829}"/>
    <dgm:cxn modelId="{BD18BD86-0E5C-B042-AD4D-B80C6EAB676D}" srcId="{C0D8D66B-4A91-4341-BC27-1F47FE462D53}" destId="{24493D2B-842F-4747-914F-50D7F2997916}" srcOrd="2" destOrd="0" parTransId="{B8CF437D-B4C4-EB47-B56A-592C91FAB021}" sibTransId="{3CF2C2B0-A56E-5B46-A9E6-D44FDFCC4E60}"/>
    <dgm:cxn modelId="{3851F688-E42E-1F4E-ACE1-6975E6934EF6}" type="presOf" srcId="{4714098E-5507-3D43-8A7C-12FBB65E0F78}" destId="{1A68E2D8-5D0B-7147-A335-22BCF0CEE055}" srcOrd="0" destOrd="1" presId="urn:microsoft.com/office/officeart/2005/8/layout/vList5"/>
    <dgm:cxn modelId="{97044E95-DC4A-3649-845C-DA3AD5265F16}" type="presOf" srcId="{E6C4B8BF-6888-5E4E-9E3B-08ADD590F228}" destId="{1A68E2D8-5D0B-7147-A335-22BCF0CEE055}" srcOrd="0" destOrd="0" presId="urn:microsoft.com/office/officeart/2005/8/layout/vList5"/>
    <dgm:cxn modelId="{48CD0B9E-82C6-D040-8A0F-2F1E97DDD15F}" type="presOf" srcId="{67BF73DB-2438-B44A-9E09-616E41FB5A54}" destId="{DC34B400-F104-6C4D-98DC-DA4C2D9D88B2}" srcOrd="0" destOrd="0" presId="urn:microsoft.com/office/officeart/2005/8/layout/vList5"/>
    <dgm:cxn modelId="{C75CD7A0-E5D7-344A-9279-A1C7008B4BC6}" srcId="{C0D8D66B-4A91-4341-BC27-1F47FE462D53}" destId="{5E7BF844-E4A4-4442-9B96-A41342B7F34B}" srcOrd="5" destOrd="0" parTransId="{7EF462E4-CC8D-9746-BF22-79762EF70FDB}" sibTransId="{01ABC326-23FC-DD4E-92DA-9AA5CEAD4C96}"/>
    <dgm:cxn modelId="{059C01A1-0798-444E-A15A-D06BF26225CA}" srcId="{D72AB879-8E28-3B46-854E-E4DB73BA4F71}" destId="{4F14DEEF-BA7B-484D-817F-9A4372679C58}" srcOrd="3" destOrd="0" parTransId="{41DD04E9-0C3C-894C-99BB-F763EBCD4E76}" sibTransId="{2BF09CD1-8AA9-1148-B917-93AB26B62647}"/>
    <dgm:cxn modelId="{18B138B3-5FEF-D34A-B140-7FD1584C2DD4}" srcId="{C0D8D66B-4A91-4341-BC27-1F47FE462D53}" destId="{36CDBB29-6A80-104B-918F-85FC3B5FBA43}" srcOrd="1" destOrd="0" parTransId="{90F68FEC-FB6E-6F48-892F-03226AF04C3A}" sibTransId="{D662ED48-5A15-3740-A444-864A2EE731B5}"/>
    <dgm:cxn modelId="{5317F0B5-20EA-574F-95EF-6ABFF3C81E20}" type="presOf" srcId="{5B084FDE-572A-E649-99A3-CFAC81A76BC6}" destId="{5A5B1AD0-4993-C04C-9D4C-C499B5A0CB55}" srcOrd="0" destOrd="4" presId="urn:microsoft.com/office/officeart/2005/8/layout/vList5"/>
    <dgm:cxn modelId="{C948D5BC-3BA6-C842-9497-88F08C1C1243}" type="presOf" srcId="{BD01F697-2A03-524F-B2A0-F1856CEE4C99}" destId="{B3189CF4-6C1E-1548-8B64-637084F0BE1C}" srcOrd="0" destOrd="0" presId="urn:microsoft.com/office/officeart/2005/8/layout/vList5"/>
    <dgm:cxn modelId="{99CC99BD-F99D-4F40-837B-E2160AAA3182}" srcId="{D72AB879-8E28-3B46-854E-E4DB73BA4F71}" destId="{E04EC82B-0483-E648-8189-1A8DCF337E6A}" srcOrd="0" destOrd="0" parTransId="{93E1B93C-CE9B-7245-B8C3-CA37F8B2D627}" sibTransId="{98C478A1-5F59-9F42-B8C3-B575164A5986}"/>
    <dgm:cxn modelId="{5DAE93C2-468E-A049-B648-D2683BFF47E2}" srcId="{BD01F697-2A03-524F-B2A0-F1856CEE4C99}" destId="{A56864FE-76A2-3F4A-BD1E-3B51FD5EE78E}" srcOrd="4" destOrd="0" parTransId="{AFB68FBF-6587-9F47-85FD-92E711DA5876}" sibTransId="{F3F0EA72-8472-8F4F-9D41-5E0FE34BB71F}"/>
    <dgm:cxn modelId="{B3C6BECF-3EB4-574F-818F-FCDD3B703F52}" srcId="{C0D8D66B-4A91-4341-BC27-1F47FE462D53}" destId="{46616C52-3997-B94F-A616-2881070BF054}" srcOrd="0" destOrd="0" parTransId="{50A710AC-F791-744C-8C14-548ED6737372}" sibTransId="{87E377E5-5CEE-9C41-AE22-E0D471142E92}"/>
    <dgm:cxn modelId="{251FB5D3-817B-CF46-AA81-7F81D6CB6CFA}" type="presOf" srcId="{E04EC82B-0483-E648-8189-1A8DCF337E6A}" destId="{962F71F3-6B72-DC4E-9E45-75C9D7303B68}" srcOrd="0" destOrd="0" presId="urn:microsoft.com/office/officeart/2005/8/layout/vList5"/>
    <dgm:cxn modelId="{8A561EE2-087C-F94D-B41E-26BDEF8619FF}" type="presOf" srcId="{24493D2B-842F-4747-914F-50D7F2997916}" destId="{5A5B1AD0-4993-C04C-9D4C-C499B5A0CB55}" srcOrd="0" destOrd="2" presId="urn:microsoft.com/office/officeart/2005/8/layout/vList5"/>
    <dgm:cxn modelId="{80E9F6E2-4F15-DC47-A1BD-0F7F1877D20B}" srcId="{67BF73DB-2438-B44A-9E09-616E41FB5A54}" destId="{BD01F697-2A03-524F-B2A0-F1856CEE4C99}" srcOrd="1" destOrd="0" parTransId="{3BD96C50-E56E-9947-8BE8-0FE525E3D745}" sibTransId="{6F18690A-FDA5-6F4C-9668-38E37BDAC10E}"/>
    <dgm:cxn modelId="{ECEB24EA-297B-D844-A957-5D7D90651B8A}" srcId="{BD01F697-2A03-524F-B2A0-F1856CEE4C99}" destId="{4714098E-5507-3D43-8A7C-12FBB65E0F78}" srcOrd="1" destOrd="0" parTransId="{F8138BBB-EE72-7A42-843D-B28172B4DB88}" sibTransId="{916103F6-039A-8946-9A07-2EA325213484}"/>
    <dgm:cxn modelId="{D92D12ED-A82A-824B-82B4-5BC03ACD8315}" type="presOf" srcId="{46616C52-3997-B94F-A616-2881070BF054}" destId="{5A5B1AD0-4993-C04C-9D4C-C499B5A0CB55}" srcOrd="0" destOrd="0" presId="urn:microsoft.com/office/officeart/2005/8/layout/vList5"/>
    <dgm:cxn modelId="{17369BEF-4E20-214B-9F4F-BE6F14F344BE}" type="presOf" srcId="{641CF077-8391-2442-B342-F0F4B00BCF3B}" destId="{962F71F3-6B72-DC4E-9E45-75C9D7303B68}" srcOrd="0" destOrd="4" presId="urn:microsoft.com/office/officeart/2005/8/layout/vList5"/>
    <dgm:cxn modelId="{4C44F9F2-5FC6-5248-9687-C1F18C8F391C}" srcId="{BD01F697-2A03-524F-B2A0-F1856CEE4C99}" destId="{7C87A486-204F-8C4D-AA51-AEF8612CE70E}" srcOrd="3" destOrd="0" parTransId="{8D1C95DF-2E5F-444B-BF8A-A2167AC10975}" sibTransId="{5A46B04F-70B8-3F4B-933D-C22B926CD40D}"/>
    <dgm:cxn modelId="{761051F7-AFE3-3943-B96B-243F93332B9A}" srcId="{BD01F697-2A03-524F-B2A0-F1856CEE4C99}" destId="{E6C4B8BF-6888-5E4E-9E3B-08ADD590F228}" srcOrd="0" destOrd="0" parTransId="{4CF5F457-14AB-FC4D-81B0-8879BC7246B3}" sibTransId="{1E49F85A-7B45-8E46-82DF-17088CF33929}"/>
    <dgm:cxn modelId="{046191F7-3F24-4D48-8CCE-AC459425723C}" srcId="{C0D8D66B-4A91-4341-BC27-1F47FE462D53}" destId="{5B084FDE-572A-E649-99A3-CFAC81A76BC6}" srcOrd="4" destOrd="0" parTransId="{7AC320D7-00FD-C14A-8445-1917B335F830}" sibTransId="{ED9C5EC6-3E91-B14E-85D9-3028B075CC5A}"/>
    <dgm:cxn modelId="{47DD79FD-C628-314F-B635-D3B22847E834}" srcId="{67BF73DB-2438-B44A-9E09-616E41FB5A54}" destId="{C0D8D66B-4A91-4341-BC27-1F47FE462D53}" srcOrd="0" destOrd="0" parTransId="{05CDA182-6460-284B-8FF1-7D722ED27798}" sibTransId="{15AE8621-AD78-A84C-A7C1-7D863B1F3F62}"/>
    <dgm:cxn modelId="{B41DE6DA-82BD-7048-A1B6-6E3423A547D1}" type="presParOf" srcId="{DC34B400-F104-6C4D-98DC-DA4C2D9D88B2}" destId="{36FE7A74-4447-864F-B32C-B4224F034B2D}" srcOrd="0" destOrd="0" presId="urn:microsoft.com/office/officeart/2005/8/layout/vList5"/>
    <dgm:cxn modelId="{A1F3410A-53FD-D34F-92FD-E5250F35C7DB}" type="presParOf" srcId="{36FE7A74-4447-864F-B32C-B4224F034B2D}" destId="{519CC292-5392-6946-B237-A4F32651AC7C}" srcOrd="0" destOrd="0" presId="urn:microsoft.com/office/officeart/2005/8/layout/vList5"/>
    <dgm:cxn modelId="{320B479F-DE31-DE40-A7D3-32FDC5F1214F}" type="presParOf" srcId="{36FE7A74-4447-864F-B32C-B4224F034B2D}" destId="{5A5B1AD0-4993-C04C-9D4C-C499B5A0CB55}" srcOrd="1" destOrd="0" presId="urn:microsoft.com/office/officeart/2005/8/layout/vList5"/>
    <dgm:cxn modelId="{24B7CC46-AD5B-2049-AD9F-1B550BDEBA8C}" type="presParOf" srcId="{DC34B400-F104-6C4D-98DC-DA4C2D9D88B2}" destId="{CB1E9872-9BA9-B048-B2B5-B1E4DDD97A3E}" srcOrd="1" destOrd="0" presId="urn:microsoft.com/office/officeart/2005/8/layout/vList5"/>
    <dgm:cxn modelId="{7F5407D9-BEBC-7C41-BAE3-7F456E762424}" type="presParOf" srcId="{DC34B400-F104-6C4D-98DC-DA4C2D9D88B2}" destId="{60918CF3-AD7C-1E43-98ED-612BAB349BBF}" srcOrd="2" destOrd="0" presId="urn:microsoft.com/office/officeart/2005/8/layout/vList5"/>
    <dgm:cxn modelId="{2618606B-8A1E-D84B-82D6-A25F17F537C2}" type="presParOf" srcId="{60918CF3-AD7C-1E43-98ED-612BAB349BBF}" destId="{B3189CF4-6C1E-1548-8B64-637084F0BE1C}" srcOrd="0" destOrd="0" presId="urn:microsoft.com/office/officeart/2005/8/layout/vList5"/>
    <dgm:cxn modelId="{8CF9BBB7-A02B-DB40-9613-41D13D0A7F9E}" type="presParOf" srcId="{60918CF3-AD7C-1E43-98ED-612BAB349BBF}" destId="{1A68E2D8-5D0B-7147-A335-22BCF0CEE055}" srcOrd="1" destOrd="0" presId="urn:microsoft.com/office/officeart/2005/8/layout/vList5"/>
    <dgm:cxn modelId="{2AE6E5D3-1B42-814B-9FA9-2CF77831B47E}" type="presParOf" srcId="{DC34B400-F104-6C4D-98DC-DA4C2D9D88B2}" destId="{92340159-700C-354A-A6E2-9B7E6F526242}" srcOrd="3" destOrd="0" presId="urn:microsoft.com/office/officeart/2005/8/layout/vList5"/>
    <dgm:cxn modelId="{46877903-EDFE-1F4C-9844-D6CAF0DA9F4D}" type="presParOf" srcId="{DC34B400-F104-6C4D-98DC-DA4C2D9D88B2}" destId="{AEFC93EB-D799-2243-9459-536D2974E800}" srcOrd="4" destOrd="0" presId="urn:microsoft.com/office/officeart/2005/8/layout/vList5"/>
    <dgm:cxn modelId="{346E66C7-8EA3-6C48-9E7B-1C551CE7960F}" type="presParOf" srcId="{AEFC93EB-D799-2243-9459-536D2974E800}" destId="{F9992CA6-8082-574B-B521-5A2C713C869D}" srcOrd="0" destOrd="0" presId="urn:microsoft.com/office/officeart/2005/8/layout/vList5"/>
    <dgm:cxn modelId="{1519A679-522D-564A-8689-961CF0871C6C}" type="presParOf" srcId="{AEFC93EB-D799-2243-9459-536D2974E800}" destId="{962F71F3-6B72-DC4E-9E45-75C9D7303B6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A7A5F0-2CB1-1A41-99F0-50809EA1AF2D}">
      <dsp:nvSpPr>
        <dsp:cNvPr id="0" name=""/>
        <dsp:cNvSpPr/>
      </dsp:nvSpPr>
      <dsp:spPr>
        <a:xfrm>
          <a:off x="-408146" y="0"/>
          <a:ext cx="10837333" cy="1083733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43B44-22DE-9E45-B2A5-23412F532E19}">
      <dsp:nvSpPr>
        <dsp:cNvPr id="0" name=""/>
        <dsp:cNvSpPr/>
      </dsp:nvSpPr>
      <dsp:spPr>
        <a:xfrm>
          <a:off x="4204323" y="0"/>
          <a:ext cx="18870161" cy="108373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4800" kern="1200" dirty="0"/>
            <a:t>Мир быстро изменяется </a:t>
          </a:r>
        </a:p>
        <a:p>
          <a:pPr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800" kern="1200" dirty="0"/>
        </a:p>
      </dsp:txBody>
      <dsp:txXfrm>
        <a:off x="4204323" y="0"/>
        <a:ext cx="9435080" cy="3251206"/>
      </dsp:txXfrm>
    </dsp:sp>
    <dsp:sp modelId="{2AA68410-9F0E-984A-A579-7C200B554AB4}">
      <dsp:nvSpPr>
        <dsp:cNvPr id="0" name=""/>
        <dsp:cNvSpPr/>
      </dsp:nvSpPr>
      <dsp:spPr>
        <a:xfrm>
          <a:off x="1488390" y="3251206"/>
          <a:ext cx="7044259" cy="704425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A7D715-5128-BA4C-A3F7-F575928D686D}">
      <dsp:nvSpPr>
        <dsp:cNvPr id="0" name=""/>
        <dsp:cNvSpPr/>
      </dsp:nvSpPr>
      <dsp:spPr>
        <a:xfrm>
          <a:off x="4194227" y="3251206"/>
          <a:ext cx="18890353" cy="70442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Задача взращивать субъективность </a:t>
          </a:r>
        </a:p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и способность к </a:t>
          </a:r>
          <a:r>
            <a:rPr lang="ru-RU" sz="4800" kern="1200" dirty="0" err="1"/>
            <a:t>преадаптации</a:t>
          </a:r>
          <a:r>
            <a:rPr lang="ru-RU" sz="4800" kern="1200" dirty="0"/>
            <a:t> в образовании</a:t>
          </a:r>
        </a:p>
      </dsp:txBody>
      <dsp:txXfrm>
        <a:off x="4194227" y="3251206"/>
        <a:ext cx="9445176" cy="3251196"/>
      </dsp:txXfrm>
    </dsp:sp>
    <dsp:sp modelId="{28E346BB-3353-5C47-9E09-43C6480064B9}">
      <dsp:nvSpPr>
        <dsp:cNvPr id="0" name=""/>
        <dsp:cNvSpPr/>
      </dsp:nvSpPr>
      <dsp:spPr>
        <a:xfrm>
          <a:off x="3384921" y="6502403"/>
          <a:ext cx="3251196" cy="325119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0934E3-090B-2840-8001-1076F16958F7}">
      <dsp:nvSpPr>
        <dsp:cNvPr id="0" name=""/>
        <dsp:cNvSpPr/>
      </dsp:nvSpPr>
      <dsp:spPr>
        <a:xfrm>
          <a:off x="4194227" y="6502403"/>
          <a:ext cx="18890353" cy="325119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Изменение в образовании</a:t>
          </a:r>
        </a:p>
      </dsp:txBody>
      <dsp:txXfrm>
        <a:off x="4194227" y="6502403"/>
        <a:ext cx="9445176" cy="3251196"/>
      </dsp:txXfrm>
    </dsp:sp>
    <dsp:sp modelId="{E0A73922-4EE6-CA4C-916A-26A2C47D2C59}">
      <dsp:nvSpPr>
        <dsp:cNvPr id="0" name=""/>
        <dsp:cNvSpPr/>
      </dsp:nvSpPr>
      <dsp:spPr>
        <a:xfrm>
          <a:off x="13452028" y="0"/>
          <a:ext cx="9003636" cy="3251206"/>
        </a:xfrm>
        <a:prstGeom prst="rect">
          <a:avLst/>
        </a:prstGeom>
        <a:noFill/>
        <a:ln>
          <a:noFill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400" kern="1200" dirty="0"/>
            <a:t>Новизна, изменчивость, неопределенность будущего стали нормой жизни </a:t>
          </a:r>
        </a:p>
      </dsp:txBody>
      <dsp:txXfrm>
        <a:off x="13452028" y="0"/>
        <a:ext cx="9003636" cy="3251206"/>
      </dsp:txXfrm>
    </dsp:sp>
    <dsp:sp modelId="{1C24C109-CAB7-AA48-81D1-15392C106C3A}">
      <dsp:nvSpPr>
        <dsp:cNvPr id="0" name=""/>
        <dsp:cNvSpPr/>
      </dsp:nvSpPr>
      <dsp:spPr>
        <a:xfrm>
          <a:off x="13639404" y="3251206"/>
          <a:ext cx="8628884" cy="3251196"/>
        </a:xfrm>
        <a:prstGeom prst="rect">
          <a:avLst/>
        </a:prstGeom>
        <a:noFill/>
        <a:ln>
          <a:noFill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3700" kern="1200" dirty="0"/>
            <a:t>Внутренняя мотивация, инициативность, </a:t>
          </a:r>
          <a:r>
            <a:rPr lang="ru-RU" sz="3700" kern="1200" dirty="0" err="1"/>
            <a:t>саморегуляция</a:t>
          </a:r>
          <a:r>
            <a:rPr lang="ru-RU" sz="3700" kern="1200" dirty="0"/>
            <a:t> становятся жизненно важными качествами</a:t>
          </a: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700" kern="1200" dirty="0"/>
            <a:t>Развитие самостоятельности познания и </a:t>
          </a:r>
          <a:r>
            <a:rPr lang="ru-RU" sz="3700" kern="1200" dirty="0" err="1"/>
            <a:t>метапознания</a:t>
          </a:r>
          <a:r>
            <a:rPr lang="ru-RU" sz="3700" kern="1200" dirty="0"/>
            <a:t> как важные векторы развития</a:t>
          </a:r>
        </a:p>
      </dsp:txBody>
      <dsp:txXfrm>
        <a:off x="13639404" y="3251206"/>
        <a:ext cx="8628884" cy="3251196"/>
      </dsp:txXfrm>
    </dsp:sp>
    <dsp:sp modelId="{1C6B7945-ABC7-2343-AEE1-F7914D9208F4}">
      <dsp:nvSpPr>
        <dsp:cNvPr id="0" name=""/>
        <dsp:cNvSpPr/>
      </dsp:nvSpPr>
      <dsp:spPr>
        <a:xfrm>
          <a:off x="13639404" y="6502403"/>
          <a:ext cx="8628884" cy="3251196"/>
        </a:xfrm>
        <a:prstGeom prst="rect">
          <a:avLst/>
        </a:prstGeom>
        <a:noFill/>
        <a:ln>
          <a:noFill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Ситуация выбора и самоопределения в образовании; инициативы и продуктивного действия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Развитие исследовательской и проектной деятельности учащихся</a:t>
          </a:r>
        </a:p>
      </dsp:txBody>
      <dsp:txXfrm>
        <a:off x="13639404" y="6502403"/>
        <a:ext cx="8628884" cy="325119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5B1AD0-4993-C04C-9D4C-C499B5A0CB55}">
      <dsp:nvSpPr>
        <dsp:cNvPr id="0" name=""/>
        <dsp:cNvSpPr/>
      </dsp:nvSpPr>
      <dsp:spPr>
        <a:xfrm rot="5400000">
          <a:off x="13712084" y="-5496483"/>
          <a:ext cx="3457340" cy="145324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какой-то один из перечня (текст работы, тезисы, статья, постер, презентация)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несколько из форматов из перечня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все форматы 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200" kern="1200" dirty="0"/>
            <a:t>…</a:t>
          </a:r>
        </a:p>
      </dsp:txBody>
      <dsp:txXfrm rot="-5400000">
        <a:off x="8174517" y="209857"/>
        <a:ext cx="14363702" cy="3119794"/>
      </dsp:txXfrm>
    </dsp:sp>
    <dsp:sp modelId="{519CC292-5392-6946-B237-A4F32651AC7C}">
      <dsp:nvSpPr>
        <dsp:cNvPr id="0" name=""/>
        <dsp:cNvSpPr/>
      </dsp:nvSpPr>
      <dsp:spPr>
        <a:xfrm>
          <a:off x="0" y="2139"/>
          <a:ext cx="8174517" cy="3535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125730" rIns="251460" bIns="125730" numCol="1" spcCol="1270" anchor="ctr" anchorCtr="0">
          <a:noAutofit/>
        </a:bodyPr>
        <a:lstStyle/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600" kern="1200" dirty="0"/>
            <a:t>Формат итогового результата</a:t>
          </a:r>
        </a:p>
      </dsp:txBody>
      <dsp:txXfrm>
        <a:off x="172576" y="174715"/>
        <a:ext cx="7829365" cy="3190076"/>
      </dsp:txXfrm>
    </dsp:sp>
    <dsp:sp modelId="{1A68E2D8-5D0B-7147-A335-22BCF0CEE055}">
      <dsp:nvSpPr>
        <dsp:cNvPr id="0" name=""/>
        <dsp:cNvSpPr/>
      </dsp:nvSpPr>
      <dsp:spPr>
        <a:xfrm rot="5400000">
          <a:off x="13709836" y="-1784493"/>
          <a:ext cx="3461837" cy="145324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4000" kern="1200" dirty="0"/>
            <a:t> внутри школы / внешние конкурсы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4000" kern="1200" dirty="0"/>
            <a:t> стендовая сессия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4000" kern="1200" dirty="0"/>
            <a:t> устные доклады с презентацией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4000" kern="1200" dirty="0"/>
            <a:t> беседы по тексту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4000" kern="1200" dirty="0"/>
            <a:t> открытая дискуссия или формат экзамена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4000" kern="1200" dirty="0"/>
            <a:t> заочная оценка работы / рецензирование</a:t>
          </a:r>
        </a:p>
      </dsp:txBody>
      <dsp:txXfrm rot="-5400000">
        <a:off x="8174518" y="3919818"/>
        <a:ext cx="14363482" cy="3123851"/>
      </dsp:txXfrm>
    </dsp:sp>
    <dsp:sp modelId="{B3189CF4-6C1E-1548-8B64-637084F0BE1C}">
      <dsp:nvSpPr>
        <dsp:cNvPr id="0" name=""/>
        <dsp:cNvSpPr/>
      </dsp:nvSpPr>
      <dsp:spPr>
        <a:xfrm>
          <a:off x="0" y="3714130"/>
          <a:ext cx="8174517" cy="3535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125730" rIns="251460" bIns="1257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6600" kern="1200" dirty="0"/>
            <a:t>Формат представления</a:t>
          </a:r>
        </a:p>
        <a:p>
          <a:pPr marL="0"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600" kern="1200" dirty="0"/>
        </a:p>
      </dsp:txBody>
      <dsp:txXfrm>
        <a:off x="172576" y="3886706"/>
        <a:ext cx="7829365" cy="3190076"/>
      </dsp:txXfrm>
    </dsp:sp>
    <dsp:sp modelId="{962F71F3-6B72-DC4E-9E45-75C9D7303B68}">
      <dsp:nvSpPr>
        <dsp:cNvPr id="0" name=""/>
        <dsp:cNvSpPr/>
      </dsp:nvSpPr>
      <dsp:spPr>
        <a:xfrm rot="5400000">
          <a:off x="13544637" y="2048017"/>
          <a:ext cx="3762077" cy="145182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с заданными критериями экспертизы</a:t>
          </a:r>
          <a:r>
            <a:rPr lang="en-US" sz="4000" kern="1200" dirty="0"/>
            <a:t> </a:t>
          </a:r>
          <a:r>
            <a:rPr lang="ru-RU" sz="4000" kern="1200" dirty="0"/>
            <a:t>и шкалам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интегральная (обобщенная) оценка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вариативность критериев в связке с жанрами или общие критерии для всех работ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регламент экспертизы и число экспертов, кто и как может стать экспертом</a:t>
          </a:r>
        </a:p>
      </dsp:txBody>
      <dsp:txXfrm rot="-5400000">
        <a:off x="8166535" y="7609769"/>
        <a:ext cx="14334634" cy="3394779"/>
      </dsp:txXfrm>
    </dsp:sp>
    <dsp:sp modelId="{F9992CA6-8082-574B-B521-5A2C713C869D}">
      <dsp:nvSpPr>
        <dsp:cNvPr id="0" name=""/>
        <dsp:cNvSpPr/>
      </dsp:nvSpPr>
      <dsp:spPr>
        <a:xfrm>
          <a:off x="0" y="7539544"/>
          <a:ext cx="8166534" cy="3535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125730" rIns="251460" bIns="1257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6600" kern="1200" dirty="0"/>
            <a:t>Формат экспертизы</a:t>
          </a:r>
        </a:p>
        <a:p>
          <a:pPr marL="0"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600" kern="1200" dirty="0"/>
        </a:p>
      </dsp:txBody>
      <dsp:txXfrm>
        <a:off x="172576" y="7712120"/>
        <a:ext cx="7821382" cy="319007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7911C-5AAD-A14F-BFE2-4953FD30FBC1}">
      <dsp:nvSpPr>
        <dsp:cNvPr id="0" name=""/>
        <dsp:cNvSpPr/>
      </dsp:nvSpPr>
      <dsp:spPr>
        <a:xfrm>
          <a:off x="3675867" y="1536601"/>
          <a:ext cx="2396494" cy="50994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57B095-E4D3-FF41-8ADD-8B7DE952E277}">
      <dsp:nvSpPr>
        <dsp:cNvPr id="0" name=""/>
        <dsp:cNvSpPr/>
      </dsp:nvSpPr>
      <dsp:spPr>
        <a:xfrm>
          <a:off x="10535639" y="11547660"/>
          <a:ext cx="14145657" cy="2000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/>
            <a:t>Условия конкретной школы</a:t>
          </a:r>
        </a:p>
      </dsp:txBody>
      <dsp:txXfrm>
        <a:off x="10535639" y="11547660"/>
        <a:ext cx="14145657" cy="2000368"/>
      </dsp:txXfrm>
    </dsp:sp>
    <dsp:sp modelId="{43456823-E990-2549-93F1-39E2DA1D4085}">
      <dsp:nvSpPr>
        <dsp:cNvPr id="0" name=""/>
        <dsp:cNvSpPr/>
      </dsp:nvSpPr>
      <dsp:spPr>
        <a:xfrm>
          <a:off x="9035211" y="4288982"/>
          <a:ext cx="3397236" cy="3398115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4E5EA7-73E6-864E-87D2-A7F7A902DFF4}">
      <dsp:nvSpPr>
        <dsp:cNvPr id="0" name=""/>
        <dsp:cNvSpPr/>
      </dsp:nvSpPr>
      <dsp:spPr>
        <a:xfrm rot="5400000">
          <a:off x="22377728" y="4289422"/>
          <a:ext cx="3398115" cy="3397236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F038E-C147-3742-8806-6718684178C5}">
      <dsp:nvSpPr>
        <dsp:cNvPr id="0" name=""/>
        <dsp:cNvSpPr/>
      </dsp:nvSpPr>
      <dsp:spPr>
        <a:xfrm rot="16200000">
          <a:off x="9034771" y="12124534"/>
          <a:ext cx="3398115" cy="3397236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FD98ED-A105-EC40-A15C-2930BE409EDC}">
      <dsp:nvSpPr>
        <dsp:cNvPr id="0" name=""/>
        <dsp:cNvSpPr/>
      </dsp:nvSpPr>
      <dsp:spPr>
        <a:xfrm rot="10800000">
          <a:off x="22378168" y="12124095"/>
          <a:ext cx="3397236" cy="3398115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E3619-F775-C540-8A56-45D5AF3733D8}">
      <dsp:nvSpPr>
        <dsp:cNvPr id="0" name=""/>
        <dsp:cNvSpPr/>
      </dsp:nvSpPr>
      <dsp:spPr>
        <a:xfrm>
          <a:off x="1929409" y="2164283"/>
          <a:ext cx="6073244" cy="2001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/>
            <a:t>Зачем ☞ Как</a:t>
          </a:r>
        </a:p>
      </dsp:txBody>
      <dsp:txXfrm>
        <a:off x="1929409" y="2164283"/>
        <a:ext cx="6073244" cy="2001410"/>
      </dsp:txXfrm>
    </dsp:sp>
    <dsp:sp modelId="{9AC136EE-1D2D-C749-9F68-479D43960D37}">
      <dsp:nvSpPr>
        <dsp:cNvPr id="0" name=""/>
        <dsp:cNvSpPr/>
      </dsp:nvSpPr>
      <dsp:spPr>
        <a:xfrm>
          <a:off x="1929409" y="6384568"/>
          <a:ext cx="6073244" cy="3749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1929409" y="6384568"/>
        <a:ext cx="6073244" cy="3749667"/>
      </dsp:txXfrm>
    </dsp:sp>
    <dsp:sp modelId="{F54B26BD-F676-6342-9376-82B1F7182F1E}">
      <dsp:nvSpPr>
        <dsp:cNvPr id="0" name=""/>
        <dsp:cNvSpPr/>
      </dsp:nvSpPr>
      <dsp:spPr>
        <a:xfrm>
          <a:off x="1922508" y="1555578"/>
          <a:ext cx="483099" cy="4830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955D9C-A5D7-E14A-9E3B-9E2B75AE8432}">
      <dsp:nvSpPr>
        <dsp:cNvPr id="0" name=""/>
        <dsp:cNvSpPr/>
      </dsp:nvSpPr>
      <dsp:spPr>
        <a:xfrm>
          <a:off x="2260677" y="879240"/>
          <a:ext cx="483099" cy="4830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46A7BC-C944-B54C-A625-1E568CEB82AC}">
      <dsp:nvSpPr>
        <dsp:cNvPr id="0" name=""/>
        <dsp:cNvSpPr/>
      </dsp:nvSpPr>
      <dsp:spPr>
        <a:xfrm>
          <a:off x="3072284" y="1014507"/>
          <a:ext cx="759155" cy="7591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E22913-86E7-5342-9D8C-E53B5BC962BB}">
      <dsp:nvSpPr>
        <dsp:cNvPr id="0" name=""/>
        <dsp:cNvSpPr/>
      </dsp:nvSpPr>
      <dsp:spPr>
        <a:xfrm>
          <a:off x="3748622" y="270535"/>
          <a:ext cx="483099" cy="4830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AB245F-A61B-6B40-900C-5053C196A357}">
      <dsp:nvSpPr>
        <dsp:cNvPr id="0" name=""/>
        <dsp:cNvSpPr/>
      </dsp:nvSpPr>
      <dsp:spPr>
        <a:xfrm>
          <a:off x="4627862" y="0"/>
          <a:ext cx="483099" cy="4830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8F79DC-F1B5-D046-B0F8-8882716519EC}">
      <dsp:nvSpPr>
        <dsp:cNvPr id="0" name=""/>
        <dsp:cNvSpPr/>
      </dsp:nvSpPr>
      <dsp:spPr>
        <a:xfrm>
          <a:off x="5710004" y="473437"/>
          <a:ext cx="483099" cy="4830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5A701A-8315-E946-BA4D-9777F23D6287}">
      <dsp:nvSpPr>
        <dsp:cNvPr id="0" name=""/>
        <dsp:cNvSpPr/>
      </dsp:nvSpPr>
      <dsp:spPr>
        <a:xfrm>
          <a:off x="6386343" y="811606"/>
          <a:ext cx="759155" cy="7591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5DF6D-0138-E947-934C-D64C232D5B92}">
      <dsp:nvSpPr>
        <dsp:cNvPr id="0" name=""/>
        <dsp:cNvSpPr/>
      </dsp:nvSpPr>
      <dsp:spPr>
        <a:xfrm>
          <a:off x="7333217" y="1555578"/>
          <a:ext cx="483099" cy="4830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654F4D-7423-B445-8A33-51C938A67658}">
      <dsp:nvSpPr>
        <dsp:cNvPr id="0" name=""/>
        <dsp:cNvSpPr/>
      </dsp:nvSpPr>
      <dsp:spPr>
        <a:xfrm>
          <a:off x="7739020" y="2299551"/>
          <a:ext cx="483099" cy="4830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2D2AC5-61FE-9942-80C3-BE13BF0C6B02}">
      <dsp:nvSpPr>
        <dsp:cNvPr id="0" name=""/>
        <dsp:cNvSpPr/>
      </dsp:nvSpPr>
      <dsp:spPr>
        <a:xfrm>
          <a:off x="4222059" y="879240"/>
          <a:ext cx="1242254" cy="12422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ECC20-067F-B041-A9F5-5CBDF9186613}">
      <dsp:nvSpPr>
        <dsp:cNvPr id="0" name=""/>
        <dsp:cNvSpPr/>
      </dsp:nvSpPr>
      <dsp:spPr>
        <a:xfrm>
          <a:off x="1584339" y="3449327"/>
          <a:ext cx="483099" cy="4830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D24C5F-07B0-6F4A-88AF-FC3CE13046DB}">
      <dsp:nvSpPr>
        <dsp:cNvPr id="0" name=""/>
        <dsp:cNvSpPr/>
      </dsp:nvSpPr>
      <dsp:spPr>
        <a:xfrm>
          <a:off x="1990142" y="4058031"/>
          <a:ext cx="759155" cy="7591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CDF6B5-583D-AE4A-82B4-CEE863B5B9D9}">
      <dsp:nvSpPr>
        <dsp:cNvPr id="0" name=""/>
        <dsp:cNvSpPr/>
      </dsp:nvSpPr>
      <dsp:spPr>
        <a:xfrm>
          <a:off x="3004650" y="4599102"/>
          <a:ext cx="1104226" cy="11042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49B94B-AE9A-9A4F-834A-87FBA9DA1C8E}">
      <dsp:nvSpPr>
        <dsp:cNvPr id="0" name=""/>
        <dsp:cNvSpPr/>
      </dsp:nvSpPr>
      <dsp:spPr>
        <a:xfrm>
          <a:off x="4424961" y="5478343"/>
          <a:ext cx="483099" cy="4830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DA0AB3-95CC-4D40-A3DF-BAA066EEA02A}">
      <dsp:nvSpPr>
        <dsp:cNvPr id="0" name=""/>
        <dsp:cNvSpPr/>
      </dsp:nvSpPr>
      <dsp:spPr>
        <a:xfrm>
          <a:off x="4695496" y="4599102"/>
          <a:ext cx="759155" cy="7591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3676BC-C55A-184F-916C-03EAEF666340}">
      <dsp:nvSpPr>
        <dsp:cNvPr id="0" name=""/>
        <dsp:cNvSpPr/>
      </dsp:nvSpPr>
      <dsp:spPr>
        <a:xfrm>
          <a:off x="5371835" y="5545976"/>
          <a:ext cx="483099" cy="4830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EBE17-5411-C74D-A703-151102B4A91C}">
      <dsp:nvSpPr>
        <dsp:cNvPr id="0" name=""/>
        <dsp:cNvSpPr/>
      </dsp:nvSpPr>
      <dsp:spPr>
        <a:xfrm>
          <a:off x="5980540" y="4463835"/>
          <a:ext cx="1104226" cy="11042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C1AA8E-C9B4-A944-B2D9-724A3CA5773C}">
      <dsp:nvSpPr>
        <dsp:cNvPr id="0" name=""/>
        <dsp:cNvSpPr/>
      </dsp:nvSpPr>
      <dsp:spPr>
        <a:xfrm>
          <a:off x="7468485" y="4193299"/>
          <a:ext cx="759155" cy="7591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902CA-E22F-7749-AE5D-9292DE9BFE95}">
      <dsp:nvSpPr>
        <dsp:cNvPr id="0" name=""/>
        <dsp:cNvSpPr/>
      </dsp:nvSpPr>
      <dsp:spPr>
        <a:xfrm>
          <a:off x="8227640" y="1013383"/>
          <a:ext cx="2229531" cy="4256419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F36B22-0772-B748-8871-7F0AB328764C}">
      <dsp:nvSpPr>
        <dsp:cNvPr id="0" name=""/>
        <dsp:cNvSpPr/>
      </dsp:nvSpPr>
      <dsp:spPr>
        <a:xfrm>
          <a:off x="10051803" y="1013383"/>
          <a:ext cx="2229531" cy="4256419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92A09D-C463-914C-B505-615B7E19DDEB}">
      <dsp:nvSpPr>
        <dsp:cNvPr id="0" name=""/>
        <dsp:cNvSpPr/>
      </dsp:nvSpPr>
      <dsp:spPr>
        <a:xfrm>
          <a:off x="12737375" y="711423"/>
          <a:ext cx="5168460" cy="51684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/>
            <a:t>Целевые показатели</a:t>
          </a:r>
        </a:p>
      </dsp:txBody>
      <dsp:txXfrm>
        <a:off x="13494278" y="1468326"/>
        <a:ext cx="3654654" cy="3654654"/>
      </dsp:txXfrm>
    </dsp:sp>
    <dsp:sp modelId="{6959FD14-25CC-E747-81F8-8915647EB3F5}">
      <dsp:nvSpPr>
        <dsp:cNvPr id="0" name=""/>
        <dsp:cNvSpPr/>
      </dsp:nvSpPr>
      <dsp:spPr>
        <a:xfrm>
          <a:off x="12281335" y="6384568"/>
          <a:ext cx="6080541" cy="3749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12281335" y="6384568"/>
        <a:ext cx="6080541" cy="37496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A0462-5667-5A4A-8325-D8EDC3080F73}">
      <dsp:nvSpPr>
        <dsp:cNvPr id="0" name=""/>
        <dsp:cNvSpPr/>
      </dsp:nvSpPr>
      <dsp:spPr>
        <a:xfrm rot="16200000">
          <a:off x="893" y="396462"/>
          <a:ext cx="10238630" cy="10238630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lumMod val="7500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b="1" kern="1200" dirty="0">
              <a:solidFill>
                <a:schemeClr val="bg1"/>
              </a:solidFill>
            </a:rPr>
            <a:t>Делает сам - то, что хочет взрослый</a:t>
          </a:r>
        </a:p>
      </dsp:txBody>
      <dsp:txXfrm rot="5400000">
        <a:off x="1792654" y="2956118"/>
        <a:ext cx="8446870" cy="5119315"/>
      </dsp:txXfrm>
    </dsp:sp>
    <dsp:sp modelId="{B4D171CF-DEB5-AA45-8081-5A360A8C35EE}">
      <dsp:nvSpPr>
        <dsp:cNvPr id="0" name=""/>
        <dsp:cNvSpPr/>
      </dsp:nvSpPr>
      <dsp:spPr>
        <a:xfrm rot="5400000">
          <a:off x="11266849" y="396462"/>
          <a:ext cx="10238630" cy="10238630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lumMod val="7500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b="1" kern="1200" dirty="0">
              <a:solidFill>
                <a:schemeClr val="bg1"/>
              </a:solidFill>
            </a:rPr>
            <a:t>Делает сам – то, что хочет сам</a:t>
          </a:r>
        </a:p>
      </dsp:txBody>
      <dsp:txXfrm rot="-5400000">
        <a:off x="11266850" y="2956120"/>
        <a:ext cx="8446870" cy="51193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D6306D-3282-C445-A564-2233D26393E8}">
      <dsp:nvSpPr>
        <dsp:cNvPr id="0" name=""/>
        <dsp:cNvSpPr/>
      </dsp:nvSpPr>
      <dsp:spPr>
        <a:xfrm>
          <a:off x="1388021" y="464279"/>
          <a:ext cx="1679549" cy="8397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/>
            <a:t>хочу</a:t>
          </a:r>
        </a:p>
      </dsp:txBody>
      <dsp:txXfrm>
        <a:off x="1412617" y="488875"/>
        <a:ext cx="1630357" cy="790582"/>
      </dsp:txXfrm>
    </dsp:sp>
    <dsp:sp modelId="{61F4C933-65DD-1845-A08F-F5A223CA7391}">
      <dsp:nvSpPr>
        <dsp:cNvPr id="0" name=""/>
        <dsp:cNvSpPr/>
      </dsp:nvSpPr>
      <dsp:spPr>
        <a:xfrm rot="3600000">
          <a:off x="2483387" y="1938754"/>
          <a:ext cx="876245" cy="29392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/>
        </a:p>
      </dsp:txBody>
      <dsp:txXfrm>
        <a:off x="2571563" y="1997538"/>
        <a:ext cx="699893" cy="176353"/>
      </dsp:txXfrm>
    </dsp:sp>
    <dsp:sp modelId="{3095CC91-3BD8-D54D-9445-747DEA68F789}">
      <dsp:nvSpPr>
        <dsp:cNvPr id="0" name=""/>
        <dsp:cNvSpPr/>
      </dsp:nvSpPr>
      <dsp:spPr>
        <a:xfrm>
          <a:off x="2775450" y="2867376"/>
          <a:ext cx="1679549" cy="8397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/>
            <a:t>могу</a:t>
          </a:r>
        </a:p>
      </dsp:txBody>
      <dsp:txXfrm>
        <a:off x="2800046" y="2891972"/>
        <a:ext cx="1630357" cy="790582"/>
      </dsp:txXfrm>
    </dsp:sp>
    <dsp:sp modelId="{5FB45C8D-0214-D344-A114-162E31515AF7}">
      <dsp:nvSpPr>
        <dsp:cNvPr id="0" name=""/>
        <dsp:cNvSpPr/>
      </dsp:nvSpPr>
      <dsp:spPr>
        <a:xfrm rot="10800000">
          <a:off x="1789673" y="3140303"/>
          <a:ext cx="876245" cy="29392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/>
        </a:p>
      </dsp:txBody>
      <dsp:txXfrm rot="10800000">
        <a:off x="1877849" y="3199087"/>
        <a:ext cx="699893" cy="176353"/>
      </dsp:txXfrm>
    </dsp:sp>
    <dsp:sp modelId="{8ACAE7A0-A042-B641-BC17-D581E73F8C91}">
      <dsp:nvSpPr>
        <dsp:cNvPr id="0" name=""/>
        <dsp:cNvSpPr/>
      </dsp:nvSpPr>
      <dsp:spPr>
        <a:xfrm>
          <a:off x="593" y="2867376"/>
          <a:ext cx="1679549" cy="8397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/>
            <a:t>надо</a:t>
          </a:r>
        </a:p>
      </dsp:txBody>
      <dsp:txXfrm>
        <a:off x="25189" y="2891972"/>
        <a:ext cx="1630357" cy="790582"/>
      </dsp:txXfrm>
    </dsp:sp>
    <dsp:sp modelId="{2FDC558E-6ADD-0D42-8061-3BE9483F95C8}">
      <dsp:nvSpPr>
        <dsp:cNvPr id="0" name=""/>
        <dsp:cNvSpPr/>
      </dsp:nvSpPr>
      <dsp:spPr>
        <a:xfrm rot="18000000">
          <a:off x="1095959" y="1938754"/>
          <a:ext cx="876245" cy="29392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/>
        </a:p>
      </dsp:txBody>
      <dsp:txXfrm>
        <a:off x="1184135" y="1997538"/>
        <a:ext cx="699893" cy="1763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2D83DC-FE20-C240-A462-4AFF2E5E03C6}">
      <dsp:nvSpPr>
        <dsp:cNvPr id="0" name=""/>
        <dsp:cNvSpPr/>
      </dsp:nvSpPr>
      <dsp:spPr>
        <a:xfrm>
          <a:off x="1178073" y="16764"/>
          <a:ext cx="4676862" cy="408816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3048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/>
            <a:t>инициатива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/>
            <a:t>ответственность</a:t>
          </a:r>
        </a:p>
      </dsp:txBody>
      <dsp:txXfrm>
        <a:off x="2347289" y="629989"/>
        <a:ext cx="2279971" cy="2861716"/>
      </dsp:txXfrm>
    </dsp:sp>
    <dsp:sp modelId="{17F2DE6E-C7BF-5042-A81A-8C235DC3D87E}">
      <dsp:nvSpPr>
        <dsp:cNvPr id="0" name=""/>
        <dsp:cNvSpPr/>
      </dsp:nvSpPr>
      <dsp:spPr>
        <a:xfrm>
          <a:off x="8857" y="891632"/>
          <a:ext cx="2338431" cy="23384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идея</a:t>
          </a:r>
        </a:p>
      </dsp:txBody>
      <dsp:txXfrm>
        <a:off x="351312" y="1234087"/>
        <a:ext cx="1653521" cy="1653521"/>
      </dsp:txXfrm>
    </dsp:sp>
    <dsp:sp modelId="{52B32092-65DA-C540-92F8-415B3A663ECB}">
      <dsp:nvSpPr>
        <dsp:cNvPr id="0" name=""/>
        <dsp:cNvSpPr/>
      </dsp:nvSpPr>
      <dsp:spPr>
        <a:xfrm>
          <a:off x="7316455" y="16764"/>
          <a:ext cx="4676862" cy="408816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3048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/>
            <a:t>внешний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/>
            <a:t>внутренний</a:t>
          </a:r>
        </a:p>
      </dsp:txBody>
      <dsp:txXfrm>
        <a:off x="8485671" y="629989"/>
        <a:ext cx="2279971" cy="2861716"/>
      </dsp:txXfrm>
    </dsp:sp>
    <dsp:sp modelId="{33148D04-8B74-E84D-A03B-A2B2E674158A}">
      <dsp:nvSpPr>
        <dsp:cNvPr id="0" name=""/>
        <dsp:cNvSpPr/>
      </dsp:nvSpPr>
      <dsp:spPr>
        <a:xfrm>
          <a:off x="6147240" y="891632"/>
          <a:ext cx="2338431" cy="23384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образ результата</a:t>
          </a:r>
        </a:p>
      </dsp:txBody>
      <dsp:txXfrm>
        <a:off x="6489695" y="1234087"/>
        <a:ext cx="1653521" cy="1653521"/>
      </dsp:txXfrm>
    </dsp:sp>
    <dsp:sp modelId="{F18F28B0-8F39-1440-9E2C-6CDD7C570F8C}">
      <dsp:nvSpPr>
        <dsp:cNvPr id="0" name=""/>
        <dsp:cNvSpPr/>
      </dsp:nvSpPr>
      <dsp:spPr>
        <a:xfrm>
          <a:off x="13454838" y="16764"/>
          <a:ext cx="4676862" cy="408816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3048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/>
            <a:t>с кем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/>
            <a:t>куда</a:t>
          </a:r>
        </a:p>
      </dsp:txBody>
      <dsp:txXfrm>
        <a:off x="14624054" y="629989"/>
        <a:ext cx="2279971" cy="2861716"/>
      </dsp:txXfrm>
    </dsp:sp>
    <dsp:sp modelId="{3917FED7-9BCF-4641-A8EA-C766E08911EC}">
      <dsp:nvSpPr>
        <dsp:cNvPr id="0" name=""/>
        <dsp:cNvSpPr/>
      </dsp:nvSpPr>
      <dsp:spPr>
        <a:xfrm>
          <a:off x="12285622" y="891632"/>
          <a:ext cx="2338431" cy="23384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социальность</a:t>
          </a:r>
        </a:p>
      </dsp:txBody>
      <dsp:txXfrm>
        <a:off x="12628077" y="1234087"/>
        <a:ext cx="1653521" cy="16535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6FB21D-E4A4-0149-8619-A80245DE8FD0}">
      <dsp:nvSpPr>
        <dsp:cNvPr id="0" name=""/>
        <dsp:cNvSpPr/>
      </dsp:nvSpPr>
      <dsp:spPr>
        <a:xfrm>
          <a:off x="3730565" y="2083668"/>
          <a:ext cx="5847028" cy="1926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900" b="1" kern="1200" dirty="0"/>
            <a:t>Интерес / мотивация</a:t>
          </a:r>
        </a:p>
      </dsp:txBody>
      <dsp:txXfrm>
        <a:off x="3730565" y="2083668"/>
        <a:ext cx="5847028" cy="1926861"/>
      </dsp:txXfrm>
    </dsp:sp>
    <dsp:sp modelId="{28B91437-B484-3147-A6B3-61EFBA80AEE0}">
      <dsp:nvSpPr>
        <dsp:cNvPr id="0" name=""/>
        <dsp:cNvSpPr/>
      </dsp:nvSpPr>
      <dsp:spPr>
        <a:xfrm>
          <a:off x="3730565" y="6146756"/>
          <a:ext cx="5847028" cy="3609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/>
            <a:t>Включение</a:t>
          </a:r>
        </a:p>
      </dsp:txBody>
      <dsp:txXfrm>
        <a:off x="3730565" y="6146756"/>
        <a:ext cx="5847028" cy="3609999"/>
      </dsp:txXfrm>
    </dsp:sp>
    <dsp:sp modelId="{7EB2FF62-C074-2645-9A1D-0B07A20FFDA1}">
      <dsp:nvSpPr>
        <dsp:cNvPr id="0" name=""/>
        <dsp:cNvSpPr/>
      </dsp:nvSpPr>
      <dsp:spPr>
        <a:xfrm>
          <a:off x="3723921" y="1497636"/>
          <a:ext cx="465104" cy="4651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CDF3BF-9E30-314A-8A4E-E333D2FEE3E0}">
      <dsp:nvSpPr>
        <dsp:cNvPr id="0" name=""/>
        <dsp:cNvSpPr/>
      </dsp:nvSpPr>
      <dsp:spPr>
        <a:xfrm>
          <a:off x="4049494" y="846490"/>
          <a:ext cx="465104" cy="4651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43B3A6-9D1F-B043-BC39-92A680DE0B77}">
      <dsp:nvSpPr>
        <dsp:cNvPr id="0" name=""/>
        <dsp:cNvSpPr/>
      </dsp:nvSpPr>
      <dsp:spPr>
        <a:xfrm>
          <a:off x="4830870" y="976719"/>
          <a:ext cx="730878" cy="7308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DBE3B-DD27-9143-ACB2-1ED584621B7C}">
      <dsp:nvSpPr>
        <dsp:cNvPr id="0" name=""/>
        <dsp:cNvSpPr/>
      </dsp:nvSpPr>
      <dsp:spPr>
        <a:xfrm>
          <a:off x="5482016" y="260458"/>
          <a:ext cx="465104" cy="4651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36D41C-DA04-3A45-A457-C7081CB10BF6}">
      <dsp:nvSpPr>
        <dsp:cNvPr id="0" name=""/>
        <dsp:cNvSpPr/>
      </dsp:nvSpPr>
      <dsp:spPr>
        <a:xfrm>
          <a:off x="6328507" y="0"/>
          <a:ext cx="465104" cy="4651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5B9275-4E6B-2744-B3AC-E5A9C7442114}">
      <dsp:nvSpPr>
        <dsp:cNvPr id="0" name=""/>
        <dsp:cNvSpPr/>
      </dsp:nvSpPr>
      <dsp:spPr>
        <a:xfrm>
          <a:off x="7370341" y="455802"/>
          <a:ext cx="465104" cy="4651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DC4198-75D4-1541-AD0E-152F92E16DCE}">
      <dsp:nvSpPr>
        <dsp:cNvPr id="0" name=""/>
        <dsp:cNvSpPr/>
      </dsp:nvSpPr>
      <dsp:spPr>
        <a:xfrm>
          <a:off x="8021487" y="781375"/>
          <a:ext cx="730878" cy="7308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980524-1927-7D40-ABAE-8156DE5DC324}">
      <dsp:nvSpPr>
        <dsp:cNvPr id="0" name=""/>
        <dsp:cNvSpPr/>
      </dsp:nvSpPr>
      <dsp:spPr>
        <a:xfrm>
          <a:off x="8933092" y="1497636"/>
          <a:ext cx="465104" cy="4651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26E8E7-2AB6-4240-8878-6299B4E9A6C0}">
      <dsp:nvSpPr>
        <dsp:cNvPr id="0" name=""/>
        <dsp:cNvSpPr/>
      </dsp:nvSpPr>
      <dsp:spPr>
        <a:xfrm>
          <a:off x="9323780" y="2213897"/>
          <a:ext cx="465104" cy="4651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A6701A-0B3F-BC48-8EA2-7083E1AF89B6}">
      <dsp:nvSpPr>
        <dsp:cNvPr id="0" name=""/>
        <dsp:cNvSpPr/>
      </dsp:nvSpPr>
      <dsp:spPr>
        <a:xfrm>
          <a:off x="5937819" y="846490"/>
          <a:ext cx="1195983" cy="11959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1E4D2-6727-8341-A00A-CBE24EAF44A9}">
      <dsp:nvSpPr>
        <dsp:cNvPr id="0" name=""/>
        <dsp:cNvSpPr/>
      </dsp:nvSpPr>
      <dsp:spPr>
        <a:xfrm>
          <a:off x="3398348" y="3320846"/>
          <a:ext cx="465104" cy="4651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94E094-82B3-0042-97E8-C37F91B0E609}">
      <dsp:nvSpPr>
        <dsp:cNvPr id="0" name=""/>
        <dsp:cNvSpPr/>
      </dsp:nvSpPr>
      <dsp:spPr>
        <a:xfrm>
          <a:off x="3789036" y="3906878"/>
          <a:ext cx="730878" cy="7308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349EB7-CF6F-4447-80A1-B6FC9CD4375F}">
      <dsp:nvSpPr>
        <dsp:cNvPr id="0" name=""/>
        <dsp:cNvSpPr/>
      </dsp:nvSpPr>
      <dsp:spPr>
        <a:xfrm>
          <a:off x="4765755" y="4427795"/>
          <a:ext cx="1063096" cy="10630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832AE0-E3DC-A342-B8CF-E75DCCAD07FE}">
      <dsp:nvSpPr>
        <dsp:cNvPr id="0" name=""/>
        <dsp:cNvSpPr/>
      </dsp:nvSpPr>
      <dsp:spPr>
        <a:xfrm>
          <a:off x="6133163" y="5274285"/>
          <a:ext cx="465104" cy="4651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70F570-FE4B-7E43-8113-57CF0DE4D9B4}">
      <dsp:nvSpPr>
        <dsp:cNvPr id="0" name=""/>
        <dsp:cNvSpPr/>
      </dsp:nvSpPr>
      <dsp:spPr>
        <a:xfrm>
          <a:off x="6393621" y="4427795"/>
          <a:ext cx="730878" cy="7308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EB5ABE-F23C-7349-B1D1-CD631532628C}">
      <dsp:nvSpPr>
        <dsp:cNvPr id="0" name=""/>
        <dsp:cNvSpPr/>
      </dsp:nvSpPr>
      <dsp:spPr>
        <a:xfrm>
          <a:off x="7044768" y="5339400"/>
          <a:ext cx="465104" cy="4651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987721-5BC6-D243-B992-460CE156CBF0}">
      <dsp:nvSpPr>
        <dsp:cNvPr id="0" name=""/>
        <dsp:cNvSpPr/>
      </dsp:nvSpPr>
      <dsp:spPr>
        <a:xfrm>
          <a:off x="7630799" y="4297566"/>
          <a:ext cx="1063096" cy="10630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262EB8-CCE5-574F-8CE6-A88485333D52}">
      <dsp:nvSpPr>
        <dsp:cNvPr id="0" name=""/>
        <dsp:cNvSpPr/>
      </dsp:nvSpPr>
      <dsp:spPr>
        <a:xfrm>
          <a:off x="9063321" y="4037107"/>
          <a:ext cx="730878" cy="7308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904DCF-A9CB-5F44-AF66-1ADD5169A072}">
      <dsp:nvSpPr>
        <dsp:cNvPr id="0" name=""/>
        <dsp:cNvSpPr/>
      </dsp:nvSpPr>
      <dsp:spPr>
        <a:xfrm>
          <a:off x="9794200" y="975636"/>
          <a:ext cx="2146486" cy="4097876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A3AC5-0094-C24C-B9DD-343F73B70345}">
      <dsp:nvSpPr>
        <dsp:cNvPr id="0" name=""/>
        <dsp:cNvSpPr/>
      </dsp:nvSpPr>
      <dsp:spPr>
        <a:xfrm>
          <a:off x="11550416" y="975636"/>
          <a:ext cx="2146486" cy="4097876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574C1E-0E40-B54B-8C41-602D87256697}">
      <dsp:nvSpPr>
        <dsp:cNvPr id="0" name=""/>
        <dsp:cNvSpPr/>
      </dsp:nvSpPr>
      <dsp:spPr>
        <a:xfrm>
          <a:off x="14135956" y="684924"/>
          <a:ext cx="4975945" cy="49759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900" b="1" kern="1200" dirty="0" err="1"/>
            <a:t>Агентность</a:t>
          </a:r>
          <a:r>
            <a:rPr lang="ru-RU" sz="4900" b="1" kern="1200" dirty="0"/>
            <a:t> / </a:t>
          </a:r>
          <a:r>
            <a:rPr lang="ru-RU" sz="4900" b="1" kern="1200" dirty="0" err="1"/>
            <a:t>субъектность</a:t>
          </a:r>
          <a:endParaRPr lang="ru-RU" sz="4900" b="1" kern="1200" dirty="0"/>
        </a:p>
      </dsp:txBody>
      <dsp:txXfrm>
        <a:off x="14864666" y="1413634"/>
        <a:ext cx="3518525" cy="3518525"/>
      </dsp:txXfrm>
    </dsp:sp>
    <dsp:sp modelId="{BB93A20D-BDFB-924C-8080-2CCDC7677275}">
      <dsp:nvSpPr>
        <dsp:cNvPr id="0" name=""/>
        <dsp:cNvSpPr/>
      </dsp:nvSpPr>
      <dsp:spPr>
        <a:xfrm>
          <a:off x="13696902" y="6146756"/>
          <a:ext cx="5854053" cy="3609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/>
            <a:t>Удержание</a:t>
          </a:r>
        </a:p>
      </dsp:txBody>
      <dsp:txXfrm>
        <a:off x="13696902" y="6146756"/>
        <a:ext cx="5854053" cy="36099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3F808-4339-FA42-8C1C-ABC6B11F4DA1}">
      <dsp:nvSpPr>
        <dsp:cNvPr id="0" name=""/>
        <dsp:cNvSpPr/>
      </dsp:nvSpPr>
      <dsp:spPr>
        <a:xfrm>
          <a:off x="849490" y="2464970"/>
          <a:ext cx="5742801" cy="47366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5200" kern="1200" dirty="0"/>
            <a:t>кто и с кем</a:t>
          </a:r>
        </a:p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5200" kern="1200" dirty="0"/>
            <a:t>что и зачем</a:t>
          </a:r>
        </a:p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5200" kern="1200" dirty="0"/>
            <a:t>куда и когда</a:t>
          </a:r>
        </a:p>
      </dsp:txBody>
      <dsp:txXfrm>
        <a:off x="958493" y="2573973"/>
        <a:ext cx="5524795" cy="3503616"/>
      </dsp:txXfrm>
    </dsp:sp>
    <dsp:sp modelId="{0064984B-CA0D-F748-B24B-20E4412C738A}">
      <dsp:nvSpPr>
        <dsp:cNvPr id="0" name=""/>
        <dsp:cNvSpPr/>
      </dsp:nvSpPr>
      <dsp:spPr>
        <a:xfrm>
          <a:off x="4014308" y="3368658"/>
          <a:ext cx="6664786" cy="6664786"/>
        </a:xfrm>
        <a:prstGeom prst="leftCircularArrow">
          <a:avLst>
            <a:gd name="adj1" fmla="val 3648"/>
            <a:gd name="adj2" fmla="val 454280"/>
            <a:gd name="adj3" fmla="val 2229791"/>
            <a:gd name="adj4" fmla="val 9024489"/>
            <a:gd name="adj5" fmla="val 425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23AECE-C80E-B14B-911E-C16CF9010F14}">
      <dsp:nvSpPr>
        <dsp:cNvPr id="0" name=""/>
        <dsp:cNvSpPr/>
      </dsp:nvSpPr>
      <dsp:spPr>
        <a:xfrm>
          <a:off x="2125669" y="6186593"/>
          <a:ext cx="5104712" cy="20299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/>
            <a:t>замысел</a:t>
          </a:r>
        </a:p>
      </dsp:txBody>
      <dsp:txXfrm>
        <a:off x="2185125" y="6246049"/>
        <a:ext cx="4985800" cy="1911063"/>
      </dsp:txXfrm>
    </dsp:sp>
    <dsp:sp modelId="{265EF115-B6C5-9542-9E9B-4FA01420F836}">
      <dsp:nvSpPr>
        <dsp:cNvPr id="0" name=""/>
        <dsp:cNvSpPr/>
      </dsp:nvSpPr>
      <dsp:spPr>
        <a:xfrm>
          <a:off x="8388251" y="2464970"/>
          <a:ext cx="5742801" cy="47366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5200" kern="1200" dirty="0"/>
            <a:t>что делают</a:t>
          </a:r>
        </a:p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5200" kern="1200" dirty="0"/>
            <a:t>как фиксируют</a:t>
          </a:r>
        </a:p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5200" kern="1200" dirty="0"/>
            <a:t>как взаимодействуют</a:t>
          </a:r>
        </a:p>
      </dsp:txBody>
      <dsp:txXfrm>
        <a:off x="8497254" y="3588961"/>
        <a:ext cx="5524795" cy="3503616"/>
      </dsp:txXfrm>
    </dsp:sp>
    <dsp:sp modelId="{158D8805-592D-1D48-8041-DBE4AF006F5F}">
      <dsp:nvSpPr>
        <dsp:cNvPr id="0" name=""/>
        <dsp:cNvSpPr/>
      </dsp:nvSpPr>
      <dsp:spPr>
        <a:xfrm>
          <a:off x="11505212" y="-552612"/>
          <a:ext cx="7398589" cy="7398589"/>
        </a:xfrm>
        <a:prstGeom prst="circularArrow">
          <a:avLst>
            <a:gd name="adj1" fmla="val 3286"/>
            <a:gd name="adj2" fmla="val 405710"/>
            <a:gd name="adj3" fmla="val 19418779"/>
            <a:gd name="adj4" fmla="val 12575511"/>
            <a:gd name="adj5" fmla="val 38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FB4FB-63E3-304D-8166-DFD10C20B5FB}">
      <dsp:nvSpPr>
        <dsp:cNvPr id="0" name=""/>
        <dsp:cNvSpPr/>
      </dsp:nvSpPr>
      <dsp:spPr>
        <a:xfrm>
          <a:off x="9664429" y="1449982"/>
          <a:ext cx="5104712" cy="20299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/>
            <a:t>реализация</a:t>
          </a:r>
        </a:p>
      </dsp:txBody>
      <dsp:txXfrm>
        <a:off x="9723885" y="1509438"/>
        <a:ext cx="4985800" cy="1911063"/>
      </dsp:txXfrm>
    </dsp:sp>
    <dsp:sp modelId="{195C5356-4209-B24D-BF2C-C18581FAC7F5}">
      <dsp:nvSpPr>
        <dsp:cNvPr id="0" name=""/>
        <dsp:cNvSpPr/>
      </dsp:nvSpPr>
      <dsp:spPr>
        <a:xfrm>
          <a:off x="15927012" y="2464970"/>
          <a:ext cx="5742801" cy="47366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5200" kern="1200" dirty="0"/>
            <a:t>внешний продукт</a:t>
          </a:r>
        </a:p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5200" kern="1200" dirty="0"/>
            <a:t>формат коммуникации</a:t>
          </a:r>
        </a:p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5200" kern="1200" dirty="0"/>
            <a:t>способ осмысления</a:t>
          </a:r>
        </a:p>
      </dsp:txBody>
      <dsp:txXfrm>
        <a:off x="16036015" y="2573973"/>
        <a:ext cx="5524795" cy="3503616"/>
      </dsp:txXfrm>
    </dsp:sp>
    <dsp:sp modelId="{97619E33-81C2-7B46-9AAC-0D5A706BAF0A}">
      <dsp:nvSpPr>
        <dsp:cNvPr id="0" name=""/>
        <dsp:cNvSpPr/>
      </dsp:nvSpPr>
      <dsp:spPr>
        <a:xfrm>
          <a:off x="17203190" y="6186593"/>
          <a:ext cx="5104712" cy="20299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/>
            <a:t>рефлексия</a:t>
          </a:r>
        </a:p>
      </dsp:txBody>
      <dsp:txXfrm>
        <a:off x="17262646" y="6246049"/>
        <a:ext cx="4985800" cy="19110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455AE2-8A3F-E84F-83A3-6D1A44640F8B}">
      <dsp:nvSpPr>
        <dsp:cNvPr id="0" name=""/>
        <dsp:cNvSpPr/>
      </dsp:nvSpPr>
      <dsp:spPr>
        <a:xfrm rot="5400000">
          <a:off x="423899" y="2458242"/>
          <a:ext cx="3858421" cy="46404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7554A7-DF43-BD47-9FBB-506C5BF16A32}">
      <dsp:nvSpPr>
        <dsp:cNvPr id="0" name=""/>
        <dsp:cNvSpPr/>
      </dsp:nvSpPr>
      <dsp:spPr>
        <a:xfrm>
          <a:off x="1317580" y="4793"/>
          <a:ext cx="5156069" cy="3093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Время реализации</a:t>
          </a:r>
        </a:p>
      </dsp:txBody>
      <dsp:txXfrm>
        <a:off x="1408190" y="95403"/>
        <a:ext cx="4974849" cy="2912421"/>
      </dsp:txXfrm>
    </dsp:sp>
    <dsp:sp modelId="{D7273BE0-55C1-D245-B2BD-51713AB86ADB}">
      <dsp:nvSpPr>
        <dsp:cNvPr id="0" name=""/>
        <dsp:cNvSpPr/>
      </dsp:nvSpPr>
      <dsp:spPr>
        <a:xfrm rot="5400000">
          <a:off x="423899" y="6325294"/>
          <a:ext cx="3858421" cy="46404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1AEE9F-DCFF-FB49-93AE-2A7392E7731F}">
      <dsp:nvSpPr>
        <dsp:cNvPr id="0" name=""/>
        <dsp:cNvSpPr/>
      </dsp:nvSpPr>
      <dsp:spPr>
        <a:xfrm>
          <a:off x="1317580" y="3871845"/>
          <a:ext cx="5156069" cy="3093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Обязательно или по выбору</a:t>
          </a:r>
        </a:p>
      </dsp:txBody>
      <dsp:txXfrm>
        <a:off x="1408190" y="3962455"/>
        <a:ext cx="4974849" cy="2912421"/>
      </dsp:txXfrm>
    </dsp:sp>
    <dsp:sp modelId="{B75E760B-45DD-B54D-A339-1A0EA791B373}">
      <dsp:nvSpPr>
        <dsp:cNvPr id="0" name=""/>
        <dsp:cNvSpPr/>
      </dsp:nvSpPr>
      <dsp:spPr>
        <a:xfrm>
          <a:off x="2357425" y="8258819"/>
          <a:ext cx="6848941" cy="46404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C63345-FA6E-4E42-A02D-68D542035A1E}">
      <dsp:nvSpPr>
        <dsp:cNvPr id="0" name=""/>
        <dsp:cNvSpPr/>
      </dsp:nvSpPr>
      <dsp:spPr>
        <a:xfrm>
          <a:off x="1317580" y="7738897"/>
          <a:ext cx="5156069" cy="3093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Жанр работ</a:t>
          </a:r>
        </a:p>
      </dsp:txBody>
      <dsp:txXfrm>
        <a:off x="1408190" y="7829507"/>
        <a:ext cx="4974849" cy="2912421"/>
      </dsp:txXfrm>
    </dsp:sp>
    <dsp:sp modelId="{C0E14D88-5725-434C-BA48-D67DDCF338D7}">
      <dsp:nvSpPr>
        <dsp:cNvPr id="0" name=""/>
        <dsp:cNvSpPr/>
      </dsp:nvSpPr>
      <dsp:spPr>
        <a:xfrm rot="16200000">
          <a:off x="7281471" y="6325294"/>
          <a:ext cx="3858421" cy="46404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30FDDE-DCD0-D844-9FEC-720AF7468B67}">
      <dsp:nvSpPr>
        <dsp:cNvPr id="0" name=""/>
        <dsp:cNvSpPr/>
      </dsp:nvSpPr>
      <dsp:spPr>
        <a:xfrm>
          <a:off x="8175152" y="7738897"/>
          <a:ext cx="5156069" cy="3093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Тематическое содержание</a:t>
          </a:r>
        </a:p>
      </dsp:txBody>
      <dsp:txXfrm>
        <a:off x="8265762" y="7829507"/>
        <a:ext cx="4974849" cy="2912421"/>
      </dsp:txXfrm>
    </dsp:sp>
    <dsp:sp modelId="{5E3388C5-757E-7C44-B3CF-DB88C3A77EE7}">
      <dsp:nvSpPr>
        <dsp:cNvPr id="0" name=""/>
        <dsp:cNvSpPr/>
      </dsp:nvSpPr>
      <dsp:spPr>
        <a:xfrm rot="16200000">
          <a:off x="7281471" y="2458242"/>
          <a:ext cx="3858421" cy="46404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8A072-46C2-8A4B-B7DC-648261D107A0}">
      <dsp:nvSpPr>
        <dsp:cNvPr id="0" name=""/>
        <dsp:cNvSpPr/>
      </dsp:nvSpPr>
      <dsp:spPr>
        <a:xfrm>
          <a:off x="8175152" y="3871845"/>
          <a:ext cx="5156069" cy="3093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Формат сопровождения (руководства)</a:t>
          </a:r>
        </a:p>
      </dsp:txBody>
      <dsp:txXfrm>
        <a:off x="8265762" y="3962455"/>
        <a:ext cx="4974849" cy="2912421"/>
      </dsp:txXfrm>
    </dsp:sp>
    <dsp:sp modelId="{17A44265-24D3-4F47-AF54-E83B926B85B3}">
      <dsp:nvSpPr>
        <dsp:cNvPr id="0" name=""/>
        <dsp:cNvSpPr/>
      </dsp:nvSpPr>
      <dsp:spPr>
        <a:xfrm>
          <a:off x="9214997" y="524716"/>
          <a:ext cx="6848941" cy="46404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D977C2-CEDA-5446-B2DD-BC808843303F}">
      <dsp:nvSpPr>
        <dsp:cNvPr id="0" name=""/>
        <dsp:cNvSpPr/>
      </dsp:nvSpPr>
      <dsp:spPr>
        <a:xfrm>
          <a:off x="8175152" y="4793"/>
          <a:ext cx="5156069" cy="3093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Формат реализации (индивидуально или в группе)</a:t>
          </a:r>
        </a:p>
      </dsp:txBody>
      <dsp:txXfrm>
        <a:off x="8265762" y="95403"/>
        <a:ext cx="4974849" cy="2912421"/>
      </dsp:txXfrm>
    </dsp:sp>
    <dsp:sp modelId="{D971023D-A78F-9944-B8E3-75C76426CACD}">
      <dsp:nvSpPr>
        <dsp:cNvPr id="0" name=""/>
        <dsp:cNvSpPr/>
      </dsp:nvSpPr>
      <dsp:spPr>
        <a:xfrm rot="5400000">
          <a:off x="14139043" y="2458242"/>
          <a:ext cx="3858421" cy="46404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3A560-BD3D-A845-A9AC-97B903EEFB7F}">
      <dsp:nvSpPr>
        <dsp:cNvPr id="0" name=""/>
        <dsp:cNvSpPr/>
      </dsp:nvSpPr>
      <dsp:spPr>
        <a:xfrm>
          <a:off x="15032724" y="4793"/>
          <a:ext cx="5156069" cy="3093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Формат итогового результата</a:t>
          </a:r>
        </a:p>
      </dsp:txBody>
      <dsp:txXfrm>
        <a:off x="15123334" y="95403"/>
        <a:ext cx="4974849" cy="2912421"/>
      </dsp:txXfrm>
    </dsp:sp>
    <dsp:sp modelId="{0123A22B-482D-1142-AE0B-2D4B6BC85306}">
      <dsp:nvSpPr>
        <dsp:cNvPr id="0" name=""/>
        <dsp:cNvSpPr/>
      </dsp:nvSpPr>
      <dsp:spPr>
        <a:xfrm rot="5400000">
          <a:off x="14139043" y="6325294"/>
          <a:ext cx="3858421" cy="46404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DB490D-122B-4C42-ACCF-FA76A44706CA}">
      <dsp:nvSpPr>
        <dsp:cNvPr id="0" name=""/>
        <dsp:cNvSpPr/>
      </dsp:nvSpPr>
      <dsp:spPr>
        <a:xfrm>
          <a:off x="15032724" y="3871845"/>
          <a:ext cx="5156069" cy="3093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Формат представления</a:t>
          </a:r>
        </a:p>
      </dsp:txBody>
      <dsp:txXfrm>
        <a:off x="15123334" y="3962455"/>
        <a:ext cx="4974849" cy="2912421"/>
      </dsp:txXfrm>
    </dsp:sp>
    <dsp:sp modelId="{5801B092-1283-9B42-826A-0EEDE5B91E4D}">
      <dsp:nvSpPr>
        <dsp:cNvPr id="0" name=""/>
        <dsp:cNvSpPr/>
      </dsp:nvSpPr>
      <dsp:spPr>
        <a:xfrm>
          <a:off x="15032724" y="7738897"/>
          <a:ext cx="5156069" cy="3093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Формат </a:t>
          </a:r>
          <a:r>
            <a:rPr lang="ru-RU" sz="4800" kern="1200" dirty="0" err="1"/>
            <a:t>экспртизы</a:t>
          </a:r>
          <a:endParaRPr lang="ru-RU" sz="4800" kern="1200" dirty="0"/>
        </a:p>
      </dsp:txBody>
      <dsp:txXfrm>
        <a:off x="15123334" y="7829507"/>
        <a:ext cx="4974849" cy="291242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5B1AD0-4993-C04C-9D4C-C499B5A0CB55}">
      <dsp:nvSpPr>
        <dsp:cNvPr id="0" name=""/>
        <dsp:cNvSpPr/>
      </dsp:nvSpPr>
      <dsp:spPr>
        <a:xfrm rot="5400000">
          <a:off x="12913030" y="-5120457"/>
          <a:ext cx="3457340" cy="1378042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1 раз на 1 год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2 раза по 1 году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1 раз на 2 года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….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3200" kern="1200" dirty="0"/>
        </a:p>
      </dsp:txBody>
      <dsp:txXfrm rot="-5400000">
        <a:off x="7751489" y="209857"/>
        <a:ext cx="13611651" cy="3119794"/>
      </dsp:txXfrm>
    </dsp:sp>
    <dsp:sp modelId="{519CC292-5392-6946-B237-A4F32651AC7C}">
      <dsp:nvSpPr>
        <dsp:cNvPr id="0" name=""/>
        <dsp:cNvSpPr/>
      </dsp:nvSpPr>
      <dsp:spPr>
        <a:xfrm>
          <a:off x="0" y="2139"/>
          <a:ext cx="7751488" cy="3535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/>
            <a:t>Время реализации</a:t>
          </a:r>
        </a:p>
      </dsp:txBody>
      <dsp:txXfrm>
        <a:off x="172576" y="174715"/>
        <a:ext cx="7406336" cy="3190076"/>
      </dsp:txXfrm>
    </dsp:sp>
    <dsp:sp modelId="{1A68E2D8-5D0B-7147-A335-22BCF0CEE055}">
      <dsp:nvSpPr>
        <dsp:cNvPr id="0" name=""/>
        <dsp:cNvSpPr/>
      </dsp:nvSpPr>
      <dsp:spPr>
        <a:xfrm rot="5400000">
          <a:off x="13227609" y="-1408467"/>
          <a:ext cx="2828183" cy="1378042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по желанию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обязательный для всех с выбором направления и содержания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обязательная итоговая работа с выбором формы деятельности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…</a:t>
          </a:r>
        </a:p>
      </dsp:txBody>
      <dsp:txXfrm rot="-5400000">
        <a:off x="7751489" y="4205714"/>
        <a:ext cx="13642363" cy="2552061"/>
      </dsp:txXfrm>
    </dsp:sp>
    <dsp:sp modelId="{B3189CF4-6C1E-1548-8B64-637084F0BE1C}">
      <dsp:nvSpPr>
        <dsp:cNvPr id="0" name=""/>
        <dsp:cNvSpPr/>
      </dsp:nvSpPr>
      <dsp:spPr>
        <a:xfrm>
          <a:off x="0" y="3714130"/>
          <a:ext cx="7751488" cy="3535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/>
            <a:t>Обязательно или по выбору</a:t>
          </a:r>
        </a:p>
      </dsp:txBody>
      <dsp:txXfrm>
        <a:off x="172576" y="3886706"/>
        <a:ext cx="7406336" cy="3190076"/>
      </dsp:txXfrm>
    </dsp:sp>
    <dsp:sp modelId="{962F71F3-6B72-DC4E-9E45-75C9D7303B68}">
      <dsp:nvSpPr>
        <dsp:cNvPr id="0" name=""/>
        <dsp:cNvSpPr/>
      </dsp:nvSpPr>
      <dsp:spPr>
        <a:xfrm rot="5400000">
          <a:off x="12746363" y="2423675"/>
          <a:ext cx="3762077" cy="1376696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исследование и проект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только исследование или только проект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проект с элементом исследования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без четких жанров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расширенных список жанров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….</a:t>
          </a:r>
        </a:p>
      </dsp:txBody>
      <dsp:txXfrm rot="-5400000">
        <a:off x="7743919" y="7609769"/>
        <a:ext cx="13583317" cy="3394779"/>
      </dsp:txXfrm>
    </dsp:sp>
    <dsp:sp modelId="{F9992CA6-8082-574B-B521-5A2C713C869D}">
      <dsp:nvSpPr>
        <dsp:cNvPr id="0" name=""/>
        <dsp:cNvSpPr/>
      </dsp:nvSpPr>
      <dsp:spPr>
        <a:xfrm>
          <a:off x="0" y="7539544"/>
          <a:ext cx="7743918" cy="3535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/>
            <a:t>Жанр работы</a:t>
          </a:r>
        </a:p>
      </dsp:txBody>
      <dsp:txXfrm>
        <a:off x="172576" y="7712120"/>
        <a:ext cx="7398766" cy="319007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5B1AD0-4993-C04C-9D4C-C499B5A0CB55}">
      <dsp:nvSpPr>
        <dsp:cNvPr id="0" name=""/>
        <dsp:cNvSpPr/>
      </dsp:nvSpPr>
      <dsp:spPr>
        <a:xfrm rot="5400000">
          <a:off x="12913030" y="-5120457"/>
          <a:ext cx="3457340" cy="1378042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задан список областей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задан список тем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темы вырабатываются в диалоге учащимся с руководителем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темы предлагаются самими учащимися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…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3200" kern="1200" dirty="0"/>
        </a:p>
      </dsp:txBody>
      <dsp:txXfrm rot="-5400000">
        <a:off x="7751489" y="209857"/>
        <a:ext cx="13611651" cy="3119794"/>
      </dsp:txXfrm>
    </dsp:sp>
    <dsp:sp modelId="{519CC292-5392-6946-B237-A4F32651AC7C}">
      <dsp:nvSpPr>
        <dsp:cNvPr id="0" name=""/>
        <dsp:cNvSpPr/>
      </dsp:nvSpPr>
      <dsp:spPr>
        <a:xfrm>
          <a:off x="0" y="2139"/>
          <a:ext cx="7751488" cy="3535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125730" rIns="251460" bIns="125730" numCol="1" spcCol="1270" anchor="ctr" anchorCtr="0">
          <a:noAutofit/>
        </a:bodyPr>
        <a:lstStyle/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600" kern="1200" dirty="0"/>
            <a:t>Тематическое содержание</a:t>
          </a:r>
        </a:p>
      </dsp:txBody>
      <dsp:txXfrm>
        <a:off x="172576" y="174715"/>
        <a:ext cx="7406336" cy="3190076"/>
      </dsp:txXfrm>
    </dsp:sp>
    <dsp:sp modelId="{1A68E2D8-5D0B-7147-A335-22BCF0CEE055}">
      <dsp:nvSpPr>
        <dsp:cNvPr id="0" name=""/>
        <dsp:cNvSpPr/>
      </dsp:nvSpPr>
      <dsp:spPr>
        <a:xfrm rot="5400000">
          <a:off x="13060251" y="-1408467"/>
          <a:ext cx="3162898" cy="1378042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обязательность или необязательность научного руководителя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руководитель и/или консультант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регламент встреч (когда и где, расписание, частота)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границы ответственности руководителя/консультанта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…</a:t>
          </a:r>
        </a:p>
      </dsp:txBody>
      <dsp:txXfrm rot="-5400000">
        <a:off x="7751488" y="4054696"/>
        <a:ext cx="13626024" cy="2854098"/>
      </dsp:txXfrm>
    </dsp:sp>
    <dsp:sp modelId="{B3189CF4-6C1E-1548-8B64-637084F0BE1C}">
      <dsp:nvSpPr>
        <dsp:cNvPr id="0" name=""/>
        <dsp:cNvSpPr/>
      </dsp:nvSpPr>
      <dsp:spPr>
        <a:xfrm>
          <a:off x="0" y="3714130"/>
          <a:ext cx="7751488" cy="3535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125730" rIns="251460" bIns="1257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6600" kern="1200" dirty="0"/>
            <a:t>Формат реализации</a:t>
          </a:r>
        </a:p>
        <a:p>
          <a:pPr marL="0"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600" kern="1200" dirty="0"/>
        </a:p>
      </dsp:txBody>
      <dsp:txXfrm>
        <a:off x="172576" y="3886706"/>
        <a:ext cx="7406336" cy="3190076"/>
      </dsp:txXfrm>
    </dsp:sp>
    <dsp:sp modelId="{962F71F3-6B72-DC4E-9E45-75C9D7303B68}">
      <dsp:nvSpPr>
        <dsp:cNvPr id="0" name=""/>
        <dsp:cNvSpPr/>
      </dsp:nvSpPr>
      <dsp:spPr>
        <a:xfrm rot="5400000">
          <a:off x="12746363" y="2423675"/>
          <a:ext cx="3762077" cy="1376696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общий курс в сочетании с индивидуальной работой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индивидуальная работа без общего курса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индивидуальная работа в сочетании с работой в </a:t>
          </a:r>
          <a:r>
            <a:rPr lang="ru-RU" sz="4000" kern="1200" dirty="0" err="1"/>
            <a:t>микрогруппах</a:t>
          </a:r>
          <a:endParaRPr lang="ru-RU" sz="4000" kern="1200" dirty="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командная работа как совместно-распределенная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000" kern="1200" dirty="0"/>
            <a:t>… </a:t>
          </a:r>
        </a:p>
      </dsp:txBody>
      <dsp:txXfrm rot="-5400000">
        <a:off x="7743919" y="7609769"/>
        <a:ext cx="13583317" cy="3394779"/>
      </dsp:txXfrm>
    </dsp:sp>
    <dsp:sp modelId="{F9992CA6-8082-574B-B521-5A2C713C869D}">
      <dsp:nvSpPr>
        <dsp:cNvPr id="0" name=""/>
        <dsp:cNvSpPr/>
      </dsp:nvSpPr>
      <dsp:spPr>
        <a:xfrm>
          <a:off x="0" y="7539544"/>
          <a:ext cx="7743918" cy="3535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125730" rIns="251460" bIns="1257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6600" kern="1200" dirty="0"/>
            <a:t>Формат сопровождения</a:t>
          </a:r>
        </a:p>
        <a:p>
          <a:pPr marL="0"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600" kern="1200" dirty="0"/>
        </a:p>
      </dsp:txBody>
      <dsp:txXfrm>
        <a:off x="172576" y="7712120"/>
        <a:ext cx="7398766" cy="31900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21125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"/>
          <p:cNvSpPr/>
          <p:nvPr/>
        </p:nvSpPr>
        <p:spPr>
          <a:xfrm>
            <a:off x="5230254" y="-37339"/>
            <a:ext cx="19217708" cy="1371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–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41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r>
              <a:t>«Место ввода цитаты».</a:t>
            </a:r>
          </a:p>
        </p:txBody>
      </p:sp>
      <p:sp>
        <p:nvSpPr>
          <p:cNvPr id="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Изображение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1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6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7" name="Изображение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tiff"/><Relationship Id="rId7" Type="http://schemas.openxmlformats.org/officeDocument/2006/relationships/diagramColors" Target="../diagrams/colors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3.tiff"/><Relationship Id="rId7" Type="http://schemas.openxmlformats.org/officeDocument/2006/relationships/image" Target="../media/image1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.tiff"/><Relationship Id="rId7" Type="http://schemas.openxmlformats.org/officeDocument/2006/relationships/diagramColors" Target="../diagrams/colors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.tiff"/><Relationship Id="rId7" Type="http://schemas.openxmlformats.org/officeDocument/2006/relationships/diagramColors" Target="../diagrams/colors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3.tiff"/><Relationship Id="rId7" Type="http://schemas.openxmlformats.org/officeDocument/2006/relationships/diagramColors" Target="../diagrams/colors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3.tiff"/><Relationship Id="rId7" Type="http://schemas.openxmlformats.org/officeDocument/2006/relationships/diagramColors" Target="../diagrams/colors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microsoft.com/office/2007/relationships/diagramDrawing" Target="../diagrams/drawing12.xml"/><Relationship Id="rId3" Type="http://schemas.openxmlformats.org/officeDocument/2006/relationships/diagramLayout" Target="../diagrams/layout11.xml"/><Relationship Id="rId7" Type="http://schemas.openxmlformats.org/officeDocument/2006/relationships/image" Target="../media/image4.png"/><Relationship Id="rId12" Type="http://schemas.openxmlformats.org/officeDocument/2006/relationships/diagramColors" Target="../diagrams/colors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11" Type="http://schemas.openxmlformats.org/officeDocument/2006/relationships/diagramQuickStyle" Target="../diagrams/quickStyle12.xml"/><Relationship Id="rId5" Type="http://schemas.openxmlformats.org/officeDocument/2006/relationships/diagramColors" Target="../diagrams/colors11.xml"/><Relationship Id="rId10" Type="http://schemas.openxmlformats.org/officeDocument/2006/relationships/diagramLayout" Target="../diagrams/layout12.xml"/><Relationship Id="rId4" Type="http://schemas.openxmlformats.org/officeDocument/2006/relationships/diagramQuickStyle" Target="../diagrams/quickStyle11.xml"/><Relationship Id="rId9" Type="http://schemas.openxmlformats.org/officeDocument/2006/relationships/diagramData" Target="../diagrams/data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tiff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tiff"/><Relationship Id="rId7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8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7.jpeg"/><Relationship Id="rId4" Type="http://schemas.openxmlformats.org/officeDocument/2006/relationships/diagramData" Target="../diagrams/data2.xml"/><Relationship Id="rId9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3.tiff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tiff"/><Relationship Id="rId7" Type="http://schemas.openxmlformats.org/officeDocument/2006/relationships/diagramColors" Target="../diagrams/colors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Линия"/>
          <p:cNvSpPr/>
          <p:nvPr/>
        </p:nvSpPr>
        <p:spPr>
          <a:xfrm flipV="1">
            <a:off x="10370343" y="1604166"/>
            <a:ext cx="1" cy="2777349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53" name="Очень крутой подзаголовок презентации"/>
          <p:cNvSpPr txBox="1"/>
          <p:nvPr/>
        </p:nvSpPr>
        <p:spPr>
          <a:xfrm>
            <a:off x="6431360" y="11421246"/>
            <a:ext cx="11195765" cy="2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>
            <a:lvl1pPr algn="l"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sz="6000" b="1" dirty="0"/>
              <a:t>Алексей Сергеевич Обухов</a:t>
            </a:r>
            <a:r>
              <a:rPr lang="ru-RU" dirty="0"/>
              <a:t>, </a:t>
            </a:r>
          </a:p>
          <a:p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к.психол.н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ведущий эксперт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Название подразделения,  лаборатории, факультета и т.д."/>
          <p:cNvSpPr txBox="1"/>
          <p:nvPr/>
        </p:nvSpPr>
        <p:spPr>
          <a:xfrm>
            <a:off x="6443977" y="1235535"/>
            <a:ext cx="9443423" cy="1436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Институт образования</a:t>
            </a:r>
          </a:p>
          <a:p>
            <a:pPr algn="l"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Центр исследований современного детства</a:t>
            </a:r>
            <a:endParaRPr dirty="0"/>
          </a:p>
        </p:txBody>
      </p:sp>
      <p:sp>
        <p:nvSpPr>
          <p:cNvPr id="55" name="Москва, 2017"/>
          <p:cNvSpPr txBox="1"/>
          <p:nvPr/>
        </p:nvSpPr>
        <p:spPr>
          <a:xfrm>
            <a:off x="704943" y="12474624"/>
            <a:ext cx="4035289" cy="575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 defTabSz="642937">
              <a:defRPr sz="28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</a:rPr>
              <a:t>Москва</a:t>
            </a:r>
            <a:r>
              <a:rPr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10-11 декабря </a:t>
            </a:r>
            <a:r>
              <a:rPr b="1" dirty="0">
                <a:solidFill>
                  <a:schemeClr val="bg1"/>
                </a:solidFill>
              </a:rPr>
              <a:t>201</a:t>
            </a:r>
            <a:r>
              <a:rPr lang="en-US" b="1" dirty="0">
                <a:solidFill>
                  <a:schemeClr val="bg1"/>
                </a:solidFill>
              </a:rPr>
              <a:t>8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5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1970" y="1330739"/>
            <a:ext cx="2736119" cy="2645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25DCED-A785-8C43-B8C5-7F153A6C2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3558" y="-414808"/>
            <a:ext cx="4084500" cy="31399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6FAF1A-0A14-2644-9450-250EF9AEEE96}"/>
              </a:ext>
            </a:extLst>
          </p:cNvPr>
          <p:cNvSpPr txBox="1"/>
          <p:nvPr/>
        </p:nvSpPr>
        <p:spPr>
          <a:xfrm>
            <a:off x="731112" y="5760271"/>
            <a:ext cx="4035289" cy="4576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Всероссийский управленческий форум Университетского образовательного округа НИУ ВШЭ </a:t>
            </a:r>
          </a:p>
          <a:p>
            <a:endParaRPr lang="ru-RU" sz="3200" b="1" dirty="0">
              <a:solidFill>
                <a:schemeClr val="bg1"/>
              </a:solidFill>
            </a:endParaRPr>
          </a:p>
          <a:p>
            <a:r>
              <a:rPr lang="ru-RU" sz="3200" b="1" dirty="0">
                <a:solidFill>
                  <a:schemeClr val="bg1"/>
                </a:solidFill>
              </a:rPr>
              <a:t>«СТАНЬ ВЫШЕ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С ВЫШКОЙ»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0ED7BEA-304C-0442-9DBB-9607878FA46E}"/>
              </a:ext>
            </a:extLst>
          </p:cNvPr>
          <p:cNvSpPr/>
          <p:nvPr/>
        </p:nvSpPr>
        <p:spPr>
          <a:xfrm>
            <a:off x="6431360" y="3544739"/>
            <a:ext cx="1747669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7200" b="1" dirty="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rPr>
              <a:t>Предмет «Индивидуальный проект»: </a:t>
            </a:r>
          </a:p>
          <a:p>
            <a:pPr algn="l"/>
            <a:r>
              <a:rPr lang="ru-RU" sz="7200" b="1" dirty="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rPr>
              <a:t>Зачем? Какой? А получится?</a:t>
            </a:r>
          </a:p>
          <a:p>
            <a:pPr algn="l"/>
            <a:endParaRPr lang="ru-RU" sz="7200" b="1" dirty="0">
              <a:solidFill>
                <a:srgbClr val="253957"/>
              </a:solidFill>
              <a:latin typeface="+mn-lt"/>
              <a:ea typeface="+mn-ea"/>
              <a:cs typeface="+mn-cs"/>
              <a:sym typeface="Arial Narrow"/>
            </a:endParaRPr>
          </a:p>
          <a:p>
            <a:pPr algn="l"/>
            <a:r>
              <a:rPr lang="ru-RU" sz="7200" b="1" dirty="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rPr>
              <a:t>Модели организации </a:t>
            </a:r>
          </a:p>
          <a:p>
            <a:pPr algn="l"/>
            <a:r>
              <a:rPr lang="ru-RU" sz="7200" b="1" dirty="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rPr>
              <a:t>проектной и исследовательской деятельности учащихся</a:t>
            </a:r>
            <a:endParaRPr lang="ru-RU" sz="720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2974976" y="586180"/>
            <a:ext cx="17857984" cy="1863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000" b="1" cap="all" dirty="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rPr>
              <a:t>Образование как деятельность</a:t>
            </a:r>
            <a:endParaRPr sz="7000" b="1" cap="all" dirty="0">
              <a:solidFill>
                <a:srgbClr val="253957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0411DBC0-8FDD-FD45-87DB-A816510E67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7043452"/>
              </p:ext>
            </p:extLst>
          </p:nvPr>
        </p:nvGraphicFramePr>
        <p:xfrm>
          <a:off x="1226606" y="3168109"/>
          <a:ext cx="23157394" cy="9666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7615772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2993156" y="68020"/>
            <a:ext cx="17569952" cy="1863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000" b="1" cap="all" dirty="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rPr>
              <a:t>Модели исследовательского обучения в старшей школе</a:t>
            </a:r>
            <a:endParaRPr sz="7000" b="1" cap="all" dirty="0">
              <a:solidFill>
                <a:srgbClr val="253957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29BC70E-688A-8E42-AAD4-596443A9DA73}"/>
              </a:ext>
            </a:extLst>
          </p:cNvPr>
          <p:cNvSpPr/>
          <p:nvPr/>
        </p:nvSpPr>
        <p:spPr>
          <a:xfrm>
            <a:off x="12305556" y="2574900"/>
            <a:ext cx="3551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chemeClr val="tx1"/>
                </a:solidFill>
              </a:rPr>
              <a:t>СУНЦ «Школа А.Н. Колмогорова», Москва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385C06A-7D54-2C4C-8801-4E8387E969A6}"/>
              </a:ext>
            </a:extLst>
          </p:cNvPr>
          <p:cNvSpPr/>
          <p:nvPr/>
        </p:nvSpPr>
        <p:spPr>
          <a:xfrm>
            <a:off x="8812598" y="2574900"/>
            <a:ext cx="31683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400" dirty="0">
                <a:solidFill>
                  <a:schemeClr val="tx1"/>
                </a:solidFill>
              </a:rPr>
              <a:t>Международная школа-интернат </a:t>
            </a:r>
            <a:r>
              <a:rPr lang="en-US" sz="2400" dirty="0">
                <a:solidFill>
                  <a:schemeClr val="tx1"/>
                </a:solidFill>
              </a:rPr>
              <a:t>UWS</a:t>
            </a:r>
            <a:r>
              <a:rPr lang="ru-RU" sz="2400" dirty="0">
                <a:solidFill>
                  <a:schemeClr val="tx1"/>
                </a:solidFill>
              </a:rPr>
              <a:t> Дилижан-колледж, Армения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F694E8-F7DE-8745-B3C5-EF0BE432D7F9}"/>
              </a:ext>
            </a:extLst>
          </p:cNvPr>
          <p:cNvSpPr txBox="1"/>
          <p:nvPr/>
        </p:nvSpPr>
        <p:spPr>
          <a:xfrm>
            <a:off x="13910627" y="12298822"/>
            <a:ext cx="1911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chemeClr val="tx1"/>
                </a:solidFill>
              </a:rPr>
              <a:t>Веллингтон-колледж, Англия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1B39B0-1741-6841-8F19-E46B7DCA4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53" y="2217303"/>
            <a:ext cx="8418955" cy="560571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687AADE-E061-B64E-8668-6D182F03F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2622" y="2228406"/>
            <a:ext cx="8351869" cy="556791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AE1B4C0-FF14-8744-914F-5A861C3F89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21390" y="8031263"/>
            <a:ext cx="8527107" cy="568473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AD45C5C-AE04-C54B-90B8-E418CF5061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093875"/>
            <a:ext cx="8527108" cy="568758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12B882-04A5-BC49-80F9-285EF74833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8440" y="4715252"/>
            <a:ext cx="6998454" cy="5249764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90E21C7-A76C-5B4E-B394-3CBBA290914F}"/>
              </a:ext>
            </a:extLst>
          </p:cNvPr>
          <p:cNvSpPr/>
          <p:nvPr/>
        </p:nvSpPr>
        <p:spPr>
          <a:xfrm>
            <a:off x="8839296" y="12668155"/>
            <a:ext cx="3114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Лицей ВШЭ, Москва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DD27D55-29EF-0345-B4B0-40720F208F20}"/>
              </a:ext>
            </a:extLst>
          </p:cNvPr>
          <p:cNvSpPr/>
          <p:nvPr/>
        </p:nvSpPr>
        <p:spPr>
          <a:xfrm>
            <a:off x="8919548" y="10050549"/>
            <a:ext cx="7002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Школа №1553 имени В.И. Вернадского, Москва</a:t>
            </a:r>
          </a:p>
        </p:txBody>
      </p:sp>
    </p:spTree>
    <p:extLst>
      <p:ext uri="{BB962C8B-B14F-4D97-AF65-F5344CB8AC3E}">
        <p14:creationId xmlns:p14="http://schemas.microsoft.com/office/powerpoint/2010/main" val="399739372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3302024" y="586180"/>
            <a:ext cx="17170896" cy="19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Конструктор: общие элементы</a:t>
            </a:r>
            <a:endParaRPr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AFE33567-76A6-A84C-A976-DD1098BCB2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7464044"/>
              </p:ext>
            </p:extLst>
          </p:nvPr>
        </p:nvGraphicFramePr>
        <p:xfrm>
          <a:off x="1201065" y="2566740"/>
          <a:ext cx="21506374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1325017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2426185" y="586180"/>
            <a:ext cx="18478783" cy="19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Конструктор: вариативность элементов</a:t>
            </a:r>
            <a:endParaRPr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1136CFDB-8AFB-B240-A8A6-E0A6CC14F6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7724387"/>
              </p:ext>
            </p:extLst>
          </p:nvPr>
        </p:nvGraphicFramePr>
        <p:xfrm>
          <a:off x="1201065" y="2525663"/>
          <a:ext cx="21531913" cy="11190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8289409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2426185" y="586180"/>
            <a:ext cx="18478783" cy="19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Конструктор: вариативность элементов</a:t>
            </a:r>
            <a:endParaRPr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1136CFDB-8AFB-B240-A8A6-E0A6CC14F6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5523669"/>
              </p:ext>
            </p:extLst>
          </p:nvPr>
        </p:nvGraphicFramePr>
        <p:xfrm>
          <a:off x="1201065" y="2525663"/>
          <a:ext cx="21531913" cy="11190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9636476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2426185" y="586180"/>
            <a:ext cx="18478783" cy="19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Конструктор: вариативность элементов</a:t>
            </a:r>
            <a:endParaRPr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1136CFDB-8AFB-B240-A8A6-E0A6CC14F6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785938"/>
              </p:ext>
            </p:extLst>
          </p:nvPr>
        </p:nvGraphicFramePr>
        <p:xfrm>
          <a:off x="1201065" y="2525663"/>
          <a:ext cx="22706993" cy="11190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4218366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B41BFB9F-318F-4B4C-B953-3AADDF9820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2828848"/>
              </p:ext>
            </p:extLst>
          </p:nvPr>
        </p:nvGraphicFramePr>
        <p:xfrm>
          <a:off x="-5616519" y="-2070992"/>
          <a:ext cx="29451272" cy="17058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2426185" y="586180"/>
            <a:ext cx="18478783" cy="19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4800" dirty="0"/>
              <a:t>Задача: создать «конструктор» для проектирования формата реализации курса «Индивидуальный проект»</a:t>
            </a:r>
            <a:endParaRPr sz="4800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6957F14D-6631-A546-AE02-481D6B9634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3397443"/>
              </p:ext>
            </p:extLst>
          </p:nvPr>
        </p:nvGraphicFramePr>
        <p:xfrm>
          <a:off x="1981144" y="3919831"/>
          <a:ext cx="19946216" cy="10134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565372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2426185" y="586180"/>
            <a:ext cx="18478783" cy="19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4800" dirty="0"/>
              <a:t>Модульная программа для учителей и руководителей образовательных организаций</a:t>
            </a:r>
            <a:endParaRPr sz="4800" dirty="0"/>
          </a:p>
        </p:txBody>
      </p:sp>
      <p:pic>
        <p:nvPicPr>
          <p:cNvPr id="3" name="Рисунок 2" descr="Изображение выглядит как снимок экрана&#10;&#10;&#10;&#10;Описание создано автоматически">
            <a:extLst>
              <a:ext uri="{FF2B5EF4-FFF2-40B4-BE49-F238E27FC236}">
                <a16:creationId xmlns:a16="http://schemas.microsoft.com/office/drawing/2014/main" id="{DA17B1C9-AE86-034D-92C7-AE66CE015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0386"/>
            <a:ext cx="24305186" cy="53883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11028-4FD8-E84A-BA0F-F59A026DE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080" y="7961716"/>
            <a:ext cx="16073083" cy="576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528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Телефон.: +Х (ХХХ) ХХХ ХХХХ"/>
          <p:cNvSpPr txBox="1"/>
          <p:nvPr/>
        </p:nvSpPr>
        <p:spPr>
          <a:xfrm>
            <a:off x="8627604" y="10746432"/>
            <a:ext cx="7128792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 defTabSz="642937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pPr algn="ctr"/>
            <a:r>
              <a:rPr lang="en-US" sz="7200" dirty="0" err="1"/>
              <a:t>ao@redu.ru</a:t>
            </a:r>
            <a:endParaRPr sz="7200" dirty="0"/>
          </a:p>
        </p:txBody>
      </p:sp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94075" y="4920064"/>
            <a:ext cx="3195850" cy="309005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46BF40-3C0E-5945-9C33-4B8BFC11DB22}"/>
              </a:ext>
            </a:extLst>
          </p:cNvPr>
          <p:cNvSpPr txBox="1"/>
          <p:nvPr/>
        </p:nvSpPr>
        <p:spPr>
          <a:xfrm>
            <a:off x="7151440" y="9162256"/>
            <a:ext cx="9754272" cy="106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6000" b="1" dirty="0">
                <a:solidFill>
                  <a:schemeClr val="bg1"/>
                </a:solidFill>
              </a:rPr>
              <a:t>Алексей Сергеевич Обухов</a:t>
            </a:r>
            <a:endParaRPr kumimoji="0" lang="ru-RU" sz="6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3302024" y="586180"/>
            <a:ext cx="17170896" cy="19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«Индивидуальный проект»</a:t>
            </a:r>
            <a:endParaRPr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ACD2B2-F191-2C45-A594-46038D138D4F}"/>
              </a:ext>
            </a:extLst>
          </p:cNvPr>
          <p:cNvSpPr/>
          <p:nvPr/>
        </p:nvSpPr>
        <p:spPr>
          <a:xfrm>
            <a:off x="670720" y="2487408"/>
            <a:ext cx="22970552" cy="10864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500" b="1" dirty="0"/>
              <a:t>ФГОС Среднего (полного) общего образования</a:t>
            </a:r>
            <a:r>
              <a:rPr lang="ru-RU" sz="3500" dirty="0"/>
              <a:t>: Индивидуальный проект представляет собой особую форму организации деятельности обучающихся (учебное исследование или учебный проект).</a:t>
            </a:r>
          </a:p>
          <a:p>
            <a:pPr algn="just"/>
            <a:r>
              <a:rPr lang="ru-RU" sz="3500" dirty="0"/>
              <a:t>Индивидуальный проект выполняется обучающимся самостоятельно под руководством учителя (</a:t>
            </a:r>
            <a:r>
              <a:rPr lang="ru-RU" sz="3500" dirty="0" err="1"/>
              <a:t>тьютора</a:t>
            </a:r>
            <a:r>
              <a:rPr lang="ru-RU" sz="3500" dirty="0"/>
              <a:t>) по выбранной теме в рамках одного или нескольких изучаемых учебных предметов, курсов в любой избранной области деятельности (познавательной, практической, учебно-исследовательской, социальной, художественно-творческой, иной).</a:t>
            </a:r>
          </a:p>
          <a:p>
            <a:pPr algn="just"/>
            <a:r>
              <a:rPr lang="ru-RU" sz="3500" dirty="0"/>
              <a:t>Результаты выполнения индивидуального проекта должны отражать: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500" dirty="0" err="1"/>
              <a:t>сформированность</a:t>
            </a:r>
            <a:r>
              <a:rPr lang="ru-RU" sz="3500" dirty="0"/>
              <a:t> навыков коммуникативной, учебно-исследовательской деятельности, критического мышления;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500" dirty="0"/>
              <a:t>способность к инновационной, аналитической, творческой, интеллектуальной деятельности;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500" dirty="0" err="1"/>
              <a:t>сформированность</a:t>
            </a:r>
            <a:r>
              <a:rPr lang="ru-RU" sz="3500" dirty="0"/>
              <a:t> навыков проектной деятельности, а также самостоятельного применения приобретённых знаний и способов действий при решении различных задач, используя знания одного или нескольких учебных предметов или предметных областей;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500" dirty="0"/>
              <a:t>способность постановки цели и формулирования гипотезы исследования, планирования работы, отбора и интерпретации необходимой информации, структурирования аргументации результатов исследования на основе собранных данных, презентации результатов.</a:t>
            </a:r>
          </a:p>
          <a:p>
            <a:pPr algn="just"/>
            <a:r>
              <a:rPr lang="ru-RU" sz="3500" dirty="0"/>
              <a:t>Индивидуальный проект выполняется обучающимся в течение одного или двух лет в рамках учебного времени, специально отведённого учебным планом, и должен быть представлен в виде завершённого учебного исследования или разработанного проекта: информационного, творческого, социального, прикладного, инновационного, конструкторского, инженерного.</a:t>
            </a:r>
          </a:p>
        </p:txBody>
      </p:sp>
    </p:spTree>
    <p:extLst>
      <p:ext uri="{BB962C8B-B14F-4D97-AF65-F5344CB8AC3E}">
        <p14:creationId xmlns:p14="http://schemas.microsoft.com/office/powerpoint/2010/main" val="368868497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3302024" y="586180"/>
            <a:ext cx="17170896" cy="19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Зачем?</a:t>
            </a:r>
            <a:endParaRPr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ACD2B2-F191-2C45-A594-46038D138D4F}"/>
              </a:ext>
            </a:extLst>
          </p:cNvPr>
          <p:cNvSpPr/>
          <p:nvPr/>
        </p:nvSpPr>
        <p:spPr>
          <a:xfrm>
            <a:off x="4775176" y="13007900"/>
            <a:ext cx="215063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sz="5400" dirty="0"/>
              <a:t>.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sz="5400" dirty="0"/>
              <a:t>. 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17A3F965-C6EC-A845-BC73-29295FC95A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1052798"/>
              </p:ext>
            </p:extLst>
          </p:nvPr>
        </p:nvGraphicFramePr>
        <p:xfrm>
          <a:off x="1231622" y="2332266"/>
          <a:ext cx="22676435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8842111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3302024" y="586180"/>
            <a:ext cx="17170896" cy="19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Многообразие и проблема выбора</a:t>
            </a:r>
            <a:endParaRPr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ACD2B2-F191-2C45-A594-46038D138D4F}"/>
              </a:ext>
            </a:extLst>
          </p:cNvPr>
          <p:cNvSpPr/>
          <p:nvPr/>
        </p:nvSpPr>
        <p:spPr>
          <a:xfrm>
            <a:off x="1226606" y="2531130"/>
            <a:ext cx="18526234" cy="10864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ru-RU" dirty="0"/>
              <a:t>расширение многообразия жизненных траекторий развития, вариативности социокультурных условий жизни и деятельности; 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ru-RU" dirty="0"/>
              <a:t>повышение ценности индивидуализации и персонализации образовательных траекторий;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ru-RU" dirty="0"/>
              <a:t>усиление запроса на развитие осознанной и активной жизненной позиции человека в ситуации высокой неопределенности и изменчивости.</a:t>
            </a:r>
          </a:p>
          <a:p>
            <a:pPr algn="just"/>
            <a:endParaRPr lang="ru-RU" dirty="0"/>
          </a:p>
          <a:p>
            <a:pPr algn="l"/>
            <a:r>
              <a:rPr lang="ru-RU" dirty="0"/>
              <a:t>Какие психологические механизмы и процессы, внешние и внутренние ресурсы обеспечивают развитие </a:t>
            </a:r>
            <a:r>
              <a:rPr lang="ru-RU" dirty="0" err="1"/>
              <a:t>преадаптивных</a:t>
            </a:r>
            <a:r>
              <a:rPr lang="ru-RU" dirty="0"/>
              <a:t> способностей (готовности к изменениям) и эффективных стратегий жизнедеятельности человека в ситуации множественных выборов и неопределенности</a:t>
            </a:r>
            <a:r>
              <a:rPr lang="ru-RU" sz="4400" dirty="0"/>
              <a:t>?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E7F265-8D2E-374B-BBC2-410B57972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1411" y="8422479"/>
            <a:ext cx="5037885" cy="552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1115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3302024" y="586180"/>
            <a:ext cx="17170896" cy="19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5400" dirty="0"/>
              <a:t>Развитие как становление самостоятельности</a:t>
            </a:r>
            <a:endParaRPr sz="5400" dirty="0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AE132263-1B18-174E-847B-0CB0ED3A21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3229882"/>
              </p:ext>
            </p:extLst>
          </p:nvPr>
        </p:nvGraphicFramePr>
        <p:xfrm>
          <a:off x="1201065" y="1869819"/>
          <a:ext cx="21506374" cy="11031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0FBF89-BA2C-A842-A051-4D0E342A0D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20" y="2231178"/>
            <a:ext cx="4767199" cy="26825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0C74D0-D897-CE42-A96A-10FE287E0C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920" y="9986190"/>
            <a:ext cx="2810332" cy="37471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46D6DC-3A40-7044-A8C9-07726A9814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488" y="9844117"/>
            <a:ext cx="2592788" cy="388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3765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2736584" y="586180"/>
            <a:ext cx="18384408" cy="1744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r>
              <a:rPr lang="ru-RU" sz="7200" b="1" cap="all" dirty="0">
                <a:solidFill>
                  <a:srgbClr val="253957"/>
                </a:solidFill>
                <a:latin typeface="+mn-lt"/>
                <a:ea typeface="+mn-ea"/>
                <a:cs typeface="+mn-cs"/>
              </a:rPr>
              <a:t>Какой?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E907F9-7B1E-344B-81C7-EB8A19BAD9B3}"/>
              </a:ext>
            </a:extLst>
          </p:cNvPr>
          <p:cNvSpPr/>
          <p:nvPr/>
        </p:nvSpPr>
        <p:spPr>
          <a:xfrm>
            <a:off x="1180232" y="2307850"/>
            <a:ext cx="21982618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i="1" dirty="0">
                <a:solidFill>
                  <a:srgbClr val="1A1B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 </a:t>
            </a:r>
            <a:r>
              <a:rPr lang="ru-RU" sz="4400" i="1" dirty="0" err="1">
                <a:solidFill>
                  <a:srgbClr val="1A1B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самодетерминации</a:t>
            </a:r>
            <a:r>
              <a:rPr lang="ru-RU" sz="4400" i="1" dirty="0">
                <a:solidFill>
                  <a:srgbClr val="1A1B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(Эдвард Л. </a:t>
            </a:r>
            <a:r>
              <a:rPr lang="ru-RU" sz="4400" i="1" dirty="0" err="1">
                <a:solidFill>
                  <a:srgbClr val="1A1B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Деси</a:t>
            </a:r>
            <a:r>
              <a:rPr lang="ru-RU" sz="4400" i="1" dirty="0">
                <a:solidFill>
                  <a:srgbClr val="1A1B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Ричард М. </a:t>
            </a:r>
            <a:r>
              <a:rPr lang="ru-RU" sz="4400" i="1" dirty="0" err="1">
                <a:solidFill>
                  <a:srgbClr val="1A1B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Райн</a:t>
            </a:r>
            <a:r>
              <a:rPr lang="ru-RU" sz="4400" i="1" dirty="0">
                <a:solidFill>
                  <a:srgbClr val="1A1B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4400" b="1" dirty="0">
                <a:solidFill>
                  <a:srgbClr val="1A1B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психологические потребности: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в </a:t>
            </a:r>
            <a:r>
              <a:rPr lang="ru-RU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самодетерминации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(или потребность </a:t>
            </a: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автономии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которая представляет собой стремление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чувствовать себя инициатором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собственных действий, самостоятельно контролировать своё поведение;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в компетентности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 которой подразумевается желание субъекта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достичь определённых внутренних и внешних результатов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стремление быть эффективным в чём-либо;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во взаимосвязи с другими людьми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обозначает стремление субъекта к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установлению надёжных отношений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основанных на чувствах привязанности и принадлежности.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C17FFA7C-12CD-8947-9AB8-31C52CC0E5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0743735"/>
              </p:ext>
            </p:extLst>
          </p:nvPr>
        </p:nvGraphicFramePr>
        <p:xfrm>
          <a:off x="19320791" y="9383313"/>
          <a:ext cx="4455593" cy="4171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443C4280-3988-894A-BE07-F87D42CC07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4938320"/>
              </p:ext>
            </p:extLst>
          </p:nvPr>
        </p:nvGraphicFramePr>
        <p:xfrm>
          <a:off x="1180232" y="9594304"/>
          <a:ext cx="18140559" cy="4121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23896023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3302024" y="586180"/>
            <a:ext cx="17170896" cy="19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 hangingPunct="1"/>
            <a:r>
              <a:rPr lang="ru-RU" sz="7000" b="1" cap="all" dirty="0">
                <a:solidFill>
                  <a:srgbClr val="253957"/>
                </a:solidFill>
                <a:latin typeface="+mn-lt"/>
                <a:ea typeface="+mn-ea"/>
                <a:cs typeface="+mn-cs"/>
              </a:rPr>
              <a:t>Обучение через открытия</a:t>
            </a: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D97C1F57-1975-0648-8805-250156B2CDAD}"/>
              </a:ext>
            </a:extLst>
          </p:cNvPr>
          <p:cNvSpPr txBox="1">
            <a:spLocks/>
          </p:cNvSpPr>
          <p:nvPr/>
        </p:nvSpPr>
        <p:spPr>
          <a:xfrm>
            <a:off x="6681376" y="3472997"/>
            <a:ext cx="9905998" cy="745587"/>
          </a:xfrm>
          <a:prstGeom prst="rect">
            <a:avLst/>
          </a:prstGeom>
        </p:spPr>
        <p:txBody>
          <a:bodyPr/>
          <a:lstStyle>
            <a:lvl1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hangingPunct="1"/>
            <a:endParaRPr lang="ru-RU" b="1" dirty="0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266C2A0F-4088-234D-80A6-7587E064B5D8}"/>
              </a:ext>
            </a:extLst>
          </p:cNvPr>
          <p:cNvSpPr txBox="1">
            <a:spLocks/>
          </p:cNvSpPr>
          <p:nvPr/>
        </p:nvSpPr>
        <p:spPr>
          <a:xfrm>
            <a:off x="1201065" y="2995543"/>
            <a:ext cx="21720127" cy="90885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617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1061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1506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1950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2395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2839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3284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3728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4173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marL="0" indent="0" algn="just" hangingPunct="1">
              <a:buFontTx/>
              <a:buNone/>
            </a:pPr>
            <a:r>
              <a:rPr lang="ru-RU" sz="5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Построение ситуации </a:t>
            </a:r>
            <a:r>
              <a:rPr lang="ru-RU" sz="5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новизны, интеллектуального вызова, актуализации проблемного вопроса – инициирующей интерес и любознательность (желание разобраться, узнать, понять). </a:t>
            </a:r>
          </a:p>
          <a:p>
            <a:pPr marL="0" indent="0" algn="just" hangingPunct="1">
              <a:buFontTx/>
              <a:buNone/>
            </a:pPr>
            <a:r>
              <a:rPr lang="ru-RU" altLang="ru-RU" sz="5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</a:t>
            </a:r>
            <a:r>
              <a:rPr lang="ru-RU" altLang="ru-RU" sz="5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самостоятельной познавательной активности, познавательной инициативы.</a:t>
            </a:r>
          </a:p>
          <a:p>
            <a:pPr marL="0" indent="0" algn="just" hangingPunct="1">
              <a:buFontTx/>
              <a:buNone/>
            </a:pPr>
            <a:r>
              <a:rPr lang="ru-RU" altLang="ru-RU" sz="5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Инструментализация</a:t>
            </a:r>
            <a:r>
              <a:rPr lang="ru-RU" altLang="ru-RU" sz="5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преобразование исследовательской активности в исследовательскую деятельность: от спонтанного интереса к целенаправленной деятельности, в ходе которой осваиваются средства (алгоритмы и методы).</a:t>
            </a:r>
            <a:endParaRPr lang="ru-RU" altLang="ru-RU" sz="5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99392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3302024" y="586180"/>
            <a:ext cx="17170896" cy="19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 hangingPunct="1"/>
            <a:r>
              <a:rPr lang="ru-RU" sz="7000" b="1" cap="all" dirty="0">
                <a:solidFill>
                  <a:srgbClr val="253957"/>
                </a:solidFill>
                <a:latin typeface="+mn-lt"/>
                <a:ea typeface="+mn-ea"/>
                <a:cs typeface="+mn-cs"/>
              </a:rPr>
              <a:t>Процесс и результат</a:t>
            </a: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D97C1F57-1975-0648-8805-250156B2CDAD}"/>
              </a:ext>
            </a:extLst>
          </p:cNvPr>
          <p:cNvSpPr txBox="1">
            <a:spLocks/>
          </p:cNvSpPr>
          <p:nvPr/>
        </p:nvSpPr>
        <p:spPr>
          <a:xfrm>
            <a:off x="6681376" y="3472997"/>
            <a:ext cx="9905998" cy="745587"/>
          </a:xfrm>
          <a:prstGeom prst="rect">
            <a:avLst/>
          </a:prstGeom>
        </p:spPr>
        <p:txBody>
          <a:bodyPr/>
          <a:lstStyle>
            <a:lvl1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hangingPunct="1"/>
            <a:endParaRPr lang="ru-RU" b="1" dirty="0"/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ED64806B-7DFE-7B47-A17C-C01C88934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4110405"/>
              </p:ext>
            </p:extLst>
          </p:nvPr>
        </p:nvGraphicFramePr>
        <p:xfrm>
          <a:off x="958753" y="2684443"/>
          <a:ext cx="22949305" cy="9756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047414B-7012-CB4F-90AA-A03C0D877BDD}"/>
              </a:ext>
            </a:extLst>
          </p:cNvPr>
          <p:cNvSpPr/>
          <p:nvPr/>
        </p:nvSpPr>
        <p:spPr>
          <a:xfrm>
            <a:off x="1226606" y="11971319"/>
            <a:ext cx="221784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tx1">
                    <a:lumMod val="50000"/>
                  </a:schemeClr>
                </a:solidFill>
              </a:rPr>
              <a:t>Ключевой признак вовлеченности – </a:t>
            </a:r>
            <a:r>
              <a:rPr lang="ru-RU" sz="4800" dirty="0">
                <a:solidFill>
                  <a:schemeClr val="tx1">
                    <a:lumMod val="50000"/>
                  </a:schemeClr>
                </a:solidFill>
              </a:rPr>
              <a:t>непосредственное соучастие в деятельности и доведение начатого до результата </a:t>
            </a:r>
          </a:p>
        </p:txBody>
      </p:sp>
    </p:spTree>
    <p:extLst>
      <p:ext uri="{BB962C8B-B14F-4D97-AF65-F5344CB8AC3E}">
        <p14:creationId xmlns:p14="http://schemas.microsoft.com/office/powerpoint/2010/main" val="178629866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2723264" y="342002"/>
            <a:ext cx="18074008" cy="2097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 algn="l"/>
            <a:r>
              <a:rPr lang="ru-RU" sz="6000" b="1" cap="all" dirty="0">
                <a:solidFill>
                  <a:srgbClr val="253957"/>
                </a:solidFill>
                <a:latin typeface="+mn-lt"/>
                <a:ea typeface="+mn-ea"/>
                <a:cs typeface="+mn-cs"/>
              </a:rPr>
              <a:t>Зона ближайшего развития и </a:t>
            </a:r>
          </a:p>
          <a:p>
            <a:pPr algn="r"/>
            <a:r>
              <a:rPr lang="ru-RU" sz="6000" b="1" cap="all" dirty="0">
                <a:solidFill>
                  <a:srgbClr val="253957"/>
                </a:solidFill>
                <a:latin typeface="+mn-lt"/>
                <a:ea typeface="+mn-ea"/>
                <a:cs typeface="+mn-cs"/>
              </a:rPr>
              <a:t>социальный конструктивизм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F21FBD-3782-974D-BC6B-DE06C30D6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81" y="3359912"/>
            <a:ext cx="13287497" cy="73864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4EACA1-D63F-E04E-B2F1-3CCBD1941E7E}"/>
              </a:ext>
            </a:extLst>
          </p:cNvPr>
          <p:cNvSpPr txBox="1"/>
          <p:nvPr/>
        </p:nvSpPr>
        <p:spPr>
          <a:xfrm>
            <a:off x="1227114" y="11898560"/>
            <a:ext cx="11993233" cy="13753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/>
              <a:t>Идея зоны ближайшего развития Л.С. Выготского в трактовке В.К. Зарецкого 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Light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E907F9-7B1E-344B-81C7-EB8A19BAD9B3}"/>
              </a:ext>
            </a:extLst>
          </p:cNvPr>
          <p:cNvSpPr/>
          <p:nvPr/>
        </p:nvSpPr>
        <p:spPr>
          <a:xfrm>
            <a:off x="13867478" y="2663848"/>
            <a:ext cx="9557769" cy="10618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600" dirty="0">
                <a:solidFill>
                  <a:srgbClr val="1A1B1C"/>
                </a:solidFill>
                <a:latin typeface="Segoe UI"/>
              </a:rPr>
              <a:t>«С точки зрения Л. С. Выготского, собственно развитию способствует только та деятельность, которая осуществляется в ЗБР при помощи взрослого. </a:t>
            </a:r>
            <a:r>
              <a:rPr lang="ru-RU" sz="3600" b="1" dirty="0">
                <a:solidFill>
                  <a:srgbClr val="1A1B1C"/>
                </a:solidFill>
                <a:latin typeface="Segoe UI"/>
              </a:rPr>
              <a:t>Развитие происходит только тогда, когда ребенку трудно</a:t>
            </a:r>
            <a:r>
              <a:rPr lang="ru-RU" sz="3600" dirty="0">
                <a:solidFill>
                  <a:srgbClr val="1A1B1C"/>
                </a:solidFill>
                <a:latin typeface="Segoe UI"/>
              </a:rPr>
              <a:t>, когда он не может справиться с некоей работой самостоятельно. Возникает потребность в новых способах действия, носителем которых является взрослый. Однако </a:t>
            </a:r>
            <a:r>
              <a:rPr lang="ru-RU" sz="3600" b="1" dirty="0">
                <a:solidFill>
                  <a:srgbClr val="1A1B1C"/>
                </a:solidFill>
                <a:latin typeface="Segoe UI"/>
              </a:rPr>
              <a:t>учитель должен понимать специфические причины каждого типа ошибок и трудностей, чтобы помочь ребенку организовать ту деятельность, которая будет полезна именно ему</a:t>
            </a:r>
            <a:r>
              <a:rPr lang="ru-RU" sz="3600" dirty="0">
                <a:solidFill>
                  <a:srgbClr val="1A1B1C"/>
                </a:solidFill>
                <a:latin typeface="Segoe UI"/>
              </a:rPr>
              <a:t>. При этом важно, чтобы все, что ребенок может сделать сам, он сделал </a:t>
            </a:r>
            <a:r>
              <a:rPr lang="ru-RU" sz="3600" b="1" dirty="0">
                <a:solidFill>
                  <a:srgbClr val="1A1B1C"/>
                </a:solidFill>
                <a:latin typeface="Segoe UI"/>
              </a:rPr>
              <a:t>самостоятельно</a:t>
            </a:r>
            <a:r>
              <a:rPr lang="ru-RU" sz="3600" dirty="0">
                <a:solidFill>
                  <a:srgbClr val="1A1B1C"/>
                </a:solidFill>
                <a:latin typeface="Segoe UI"/>
              </a:rPr>
              <a:t>....»</a:t>
            </a:r>
          </a:p>
          <a:p>
            <a:endParaRPr lang="ru-RU" sz="3600" i="1" dirty="0">
              <a:solidFill>
                <a:srgbClr val="1A1B1C"/>
              </a:solidFill>
              <a:latin typeface="Segoe UI"/>
            </a:endParaRPr>
          </a:p>
          <a:p>
            <a:pPr algn="r"/>
            <a:r>
              <a:rPr lang="ru-RU" sz="3600" i="1" dirty="0">
                <a:solidFill>
                  <a:srgbClr val="1A1B1C"/>
                </a:solidFill>
                <a:latin typeface="Segoe UI"/>
              </a:rPr>
              <a:t>В.К. Зарецкий. </a:t>
            </a:r>
            <a:r>
              <a:rPr lang="ru-RU" sz="3600" dirty="0">
                <a:solidFill>
                  <a:srgbClr val="1A1B1C"/>
                </a:solidFill>
                <a:latin typeface="Segoe UI"/>
              </a:rPr>
              <a:t>Эвристический потенциал понятия «Зона ближайшего развития» // Вопросы психологии. 2008. № 6. С. 13-25. С. 24</a:t>
            </a:r>
          </a:p>
        </p:txBody>
      </p:sp>
    </p:spTree>
    <p:extLst>
      <p:ext uri="{BB962C8B-B14F-4D97-AF65-F5344CB8AC3E}">
        <p14:creationId xmlns:p14="http://schemas.microsoft.com/office/powerpoint/2010/main" val="175115585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Arial Narrow"/>
        <a:ea typeface="Arial Narrow"/>
        <a:cs typeface="Arial Narrow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Arial Narrow"/>
        <a:ea typeface="Arial Narrow"/>
        <a:cs typeface="Arial Narrow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4195</TotalTime>
  <Words>1070</Words>
  <Application>Microsoft Macintosh PowerPoint</Application>
  <PresentationFormat>Произвольный</PresentationFormat>
  <Paragraphs>168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Arial Narrow</vt:lpstr>
      <vt:lpstr>Helvetica</vt:lpstr>
      <vt:lpstr>Helvetica Light</vt:lpstr>
      <vt:lpstr>Helvetica Neue</vt:lpstr>
      <vt:lpstr>Segoe UI</vt:lpstr>
      <vt:lpstr>Times New Roman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 Microsoft Office</cp:lastModifiedBy>
  <cp:revision>82</cp:revision>
  <cp:lastPrinted>2018-10-26T02:58:49Z</cp:lastPrinted>
  <dcterms:modified xsi:type="dcterms:W3CDTF">2018-12-10T07:27:04Z</dcterms:modified>
</cp:coreProperties>
</file>